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946" r:id="rId4"/>
  </p:sldMasterIdLst>
  <p:notesMasterIdLst>
    <p:notesMasterId r:id="rId7"/>
  </p:notesMasterIdLst>
  <p:sldIdLst>
    <p:sldId id="258" r:id="rId5"/>
    <p:sldId id="259" r:id="rId6"/>
  </p:sldIdLst>
  <p:sldSz cx="12192000" cy="6858000"/>
  <p:notesSz cx="7104063" cy="10234613"/>
  <p:embeddedFontLst>
    <p:embeddedFont>
      <p:font typeface="Baskerville Old Face" panose="02020602080505020303" pitchFamily="18" charset="0"/>
      <p:regular r:id="rId8"/>
    </p:embeddedFont>
    <p:embeddedFont>
      <p:font typeface="Segoe Fluent Icons" panose="050A0102010101010101" pitchFamily="18" charset="0"/>
      <p:regular r:id="rId9"/>
    </p:embeddedFont>
    <p:embeddedFont>
      <p:font typeface="Segoe Print" panose="02000600000000000000" pitchFamily="2" charset="0"/>
      <p:regular r:id="rId10"/>
      <p:bold r:id="rId11"/>
    </p:embeddedFont>
    <p:embeddedFont>
      <p:font typeface="Segoe UI" panose="020B0502040204020203" pitchFamily="34" charset="0"/>
      <p:regular r:id="rId12"/>
      <p:bold r:id="rId13"/>
      <p:italic r:id="rId14"/>
      <p:boldItalic r:id="rId15"/>
    </p:embeddedFont>
    <p:embeddedFont>
      <p:font typeface="Segoe UI Light" panose="020B0502040204020203" pitchFamily="34" charset="0"/>
      <p:regular r:id="rId16"/>
      <p:italic r:id="rId17"/>
    </p:embeddedFont>
    <p:embeddedFont>
      <p:font typeface="Segoe UI Symbol" panose="020B0502040204020203" pitchFamily="34" charset="0"/>
      <p:regular r:id="rId18"/>
    </p:embeddedFont>
    <p:embeddedFont>
      <p:font typeface="Wingdings 2" panose="05020102010507070707" pitchFamily="18" charset="2"/>
      <p:regular r:id="rId19"/>
    </p:embeddedFont>
  </p:embeddedFontLst>
  <p:custShowLst>
    <p:custShow name="Handout slides"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85" userDrawn="1">
          <p15:clr>
            <a:srgbClr val="A4A3A4"/>
          </p15:clr>
        </p15:guide>
        <p15:guide id="2" pos="3863"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EBCD"/>
    <a:srgbClr val="C5D9D9"/>
    <a:srgbClr val="F2B600"/>
    <a:srgbClr val="016969"/>
    <a:srgbClr val="028080"/>
    <a:srgbClr val="FFFFFF"/>
    <a:srgbClr val="A0BABA"/>
    <a:srgbClr val="389AE4"/>
    <a:srgbClr val="99CCFF"/>
    <a:srgbClr val="0A32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102" d="100"/>
          <a:sy n="102" d="100"/>
        </p:scale>
        <p:origin x="188" y="80"/>
      </p:cViewPr>
      <p:guideLst>
        <p:guide orient="horz" pos="1185"/>
        <p:guide pos="3863"/>
      </p:guideLst>
    </p:cSldViewPr>
  </p:slideViewPr>
  <p:notesTextViewPr>
    <p:cViewPr>
      <p:scale>
        <a:sx n="1" d="1"/>
        <a:sy n="1" d="1"/>
      </p:scale>
      <p:origin x="0" y="0"/>
    </p:cViewPr>
  </p:notesText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font" Target="fonts/font11.fntdata"/><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notesMaster" Target="notesMasters/notesMaster1.xml"/><Relationship Id="rId12" Type="http://schemas.openxmlformats.org/officeDocument/2006/relationships/font" Target="fonts/font5.fntdata"/><Relationship Id="rId17" Type="http://schemas.openxmlformats.org/officeDocument/2006/relationships/font" Target="fonts/font10.fntdata"/><Relationship Id="rId2" Type="http://schemas.openxmlformats.org/officeDocument/2006/relationships/customXml" Target="../customXml/item2.xml"/><Relationship Id="rId16" Type="http://schemas.openxmlformats.org/officeDocument/2006/relationships/font" Target="fonts/font9.fntdata"/><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4.fntdata"/><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font" Target="fonts/font8.fntdata"/><Relationship Id="rId23" Type="http://schemas.openxmlformats.org/officeDocument/2006/relationships/tableStyles" Target="tableStyles.xml"/><Relationship Id="rId10" Type="http://schemas.openxmlformats.org/officeDocument/2006/relationships/font" Target="fonts/font3.fntdata"/><Relationship Id="rId19"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font" Target="fonts/font2.fntdata"/><Relationship Id="rId14" Type="http://schemas.openxmlformats.org/officeDocument/2006/relationships/font" Target="fonts/font7.fntdata"/><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 Rowland" userId="a3776b79-ba02-49e1-96b9-02486fa68787" providerId="ADAL" clId="{C7C01CCA-197E-4BAE-8928-6A1BD1C0C280}"/>
    <pc:docChg chg="custSel modSld">
      <pc:chgData name="Steve Rowland" userId="a3776b79-ba02-49e1-96b9-02486fa68787" providerId="ADAL" clId="{C7C01CCA-197E-4BAE-8928-6A1BD1C0C280}" dt="2026-02-05T19:26:07.761" v="1" actId="478"/>
      <pc:docMkLst>
        <pc:docMk/>
      </pc:docMkLst>
      <pc:sldChg chg="delSp mod">
        <pc:chgData name="Steve Rowland" userId="a3776b79-ba02-49e1-96b9-02486fa68787" providerId="ADAL" clId="{C7C01CCA-197E-4BAE-8928-6A1BD1C0C280}" dt="2026-02-05T19:25:56.147" v="0" actId="478"/>
        <pc:sldMkLst>
          <pc:docMk/>
          <pc:sldMk cId="4212481119" sldId="258"/>
        </pc:sldMkLst>
        <pc:inkChg chg="del">
          <ac:chgData name="Steve Rowland" userId="a3776b79-ba02-49e1-96b9-02486fa68787" providerId="ADAL" clId="{C7C01CCA-197E-4BAE-8928-6A1BD1C0C280}" dt="2026-02-05T19:25:56.147" v="0" actId="478"/>
          <ac:inkMkLst>
            <pc:docMk/>
            <pc:sldMk cId="4212481119" sldId="258"/>
            <ac:inkMk id="3" creationId="{A06FE581-72E5-ED38-A1DD-C921B15BA5A7}"/>
          </ac:inkMkLst>
        </pc:inkChg>
      </pc:sldChg>
      <pc:sldChg chg="delSp mod">
        <pc:chgData name="Steve Rowland" userId="a3776b79-ba02-49e1-96b9-02486fa68787" providerId="ADAL" clId="{C7C01CCA-197E-4BAE-8928-6A1BD1C0C280}" dt="2026-02-05T19:26:07.761" v="1" actId="478"/>
        <pc:sldMkLst>
          <pc:docMk/>
          <pc:sldMk cId="1302944904" sldId="259"/>
        </pc:sldMkLst>
        <pc:inkChg chg="del">
          <ac:chgData name="Steve Rowland" userId="a3776b79-ba02-49e1-96b9-02486fa68787" providerId="ADAL" clId="{C7C01CCA-197E-4BAE-8928-6A1BD1C0C280}" dt="2026-02-05T19:26:07.761" v="1" actId="478"/>
          <ac:inkMkLst>
            <pc:docMk/>
            <pc:sldMk cId="1302944904" sldId="259"/>
            <ac:inkMk id="3" creationId="{1219AE27-2971-659D-8089-93D07D224826}"/>
          </ac:inkMkLst>
        </pc:inkChg>
      </pc:sldChg>
    </pc:docChg>
  </pc:docChgLst>
</pc:chgInfo>
</file>

<file path=ppt/notesMasters/_rels/notesMaster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300038" y="730796"/>
            <a:ext cx="6480000" cy="3646573"/>
          </a:xfrm>
          <a:prstGeom prst="rect">
            <a:avLst/>
          </a:prstGeom>
          <a:noFill/>
          <a:ln w="3175">
            <a:solidFill>
              <a:schemeClr val="accent4"/>
            </a:solidFill>
          </a:ln>
        </p:spPr>
        <p:txBody>
          <a:bodyPr vert="horz" lIns="99066" tIns="49533" rIns="99066" bIns="49533" rtlCol="0" anchor="ctr"/>
          <a:lstStyle/>
          <a:p>
            <a:endParaRPr lang="en-GB"/>
          </a:p>
        </p:txBody>
      </p:sp>
      <p:sp>
        <p:nvSpPr>
          <p:cNvPr id="5" name="Notes Placeholder 4"/>
          <p:cNvSpPr>
            <a:spLocks noGrp="1"/>
          </p:cNvSpPr>
          <p:nvPr>
            <p:ph type="body" sz="quarter" idx="3"/>
          </p:nvPr>
        </p:nvSpPr>
        <p:spPr>
          <a:xfrm>
            <a:off x="300039" y="4549364"/>
            <a:ext cx="3954462" cy="4978475"/>
          </a:xfrm>
          <a:prstGeom prst="rect">
            <a:avLst/>
          </a:prstGeom>
        </p:spPr>
        <p:txBody>
          <a:bodyPr vert="horz" lIns="0" tIns="0" rIns="0" bIns="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p:cNvSpPr>
            <a:spLocks noGrp="1"/>
          </p:cNvSpPr>
          <p:nvPr>
            <p:ph type="sldNum" sz="quarter" idx="5"/>
          </p:nvPr>
        </p:nvSpPr>
        <p:spPr>
          <a:xfrm>
            <a:off x="6780038" y="9874613"/>
            <a:ext cx="324025" cy="360000"/>
          </a:xfrm>
          <a:prstGeom prst="rect">
            <a:avLst/>
          </a:prstGeom>
        </p:spPr>
        <p:txBody>
          <a:bodyPr vert="horz" lIns="0" tIns="0" rIns="0" bIns="0" rtlCol="0" anchor="ctr">
            <a:noAutofit/>
          </a:bodyPr>
          <a:lstStyle>
            <a:lvl1pPr algn="ctr">
              <a:defRPr sz="1000" b="0">
                <a:solidFill>
                  <a:schemeClr val="accent2"/>
                </a:solidFill>
                <a:latin typeface="+mn-lt"/>
              </a:defRPr>
            </a:lvl1pPr>
          </a:lstStyle>
          <a:p>
            <a:fld id="{4ED751D6-0C7E-4E5F-A785-054D589E65AF}" type="slidenum">
              <a:rPr lang="en-GB" smtClean="0"/>
              <a:pPr/>
              <a:t>‹#›</a:t>
            </a:fld>
            <a:endParaRPr lang="en-GB"/>
          </a:p>
        </p:txBody>
      </p:sp>
      <p:graphicFrame>
        <p:nvGraphicFramePr>
          <p:cNvPr id="10" name="Table 10">
            <a:extLst>
              <a:ext uri="{FF2B5EF4-FFF2-40B4-BE49-F238E27FC236}">
                <a16:creationId xmlns:a16="http://schemas.microsoft.com/office/drawing/2014/main" id="{CF051A97-E262-4911-8B63-7520C9E3C3A0}"/>
              </a:ext>
            </a:extLst>
          </p:cNvPr>
          <p:cNvGraphicFramePr>
            <a:graphicFrameLocks noGrp="1"/>
          </p:cNvGraphicFramePr>
          <p:nvPr>
            <p:extLst>
              <p:ext uri="{D42A27DB-BD31-4B8C-83A1-F6EECF244321}">
                <p14:modId xmlns:p14="http://schemas.microsoft.com/office/powerpoint/2010/main" val="2088511095"/>
              </p:ext>
            </p:extLst>
          </p:nvPr>
        </p:nvGraphicFramePr>
        <p:xfrm>
          <a:off x="4400311" y="4549365"/>
          <a:ext cx="2379902" cy="5078880"/>
        </p:xfrm>
        <a:graphic>
          <a:graphicData uri="http://schemas.openxmlformats.org/drawingml/2006/table">
            <a:tbl>
              <a:tblPr firstRow="1" bandRow="1">
                <a:tableStyleId>{5940675A-B579-460E-94D1-54222C63F5DA}</a:tableStyleId>
              </a:tblPr>
              <a:tblGrid>
                <a:gridCol w="2379902">
                  <a:extLst>
                    <a:ext uri="{9D8B030D-6E8A-4147-A177-3AD203B41FA5}">
                      <a16:colId xmlns:a16="http://schemas.microsoft.com/office/drawing/2014/main" val="2190031996"/>
                    </a:ext>
                  </a:extLst>
                </a:gridCol>
              </a:tblGrid>
              <a:tr h="0">
                <a:tc>
                  <a:txBody>
                    <a:bodyPr/>
                    <a:lstStyle/>
                    <a:p>
                      <a:r>
                        <a:rPr lang="en-GB" sz="1200" b="1">
                          <a:solidFill>
                            <a:schemeClr val="accent2"/>
                          </a:solidFill>
                          <a:latin typeface="Segoe Print" panose="02000600000000000000" pitchFamily="2" charset="0"/>
                        </a:rPr>
                        <a:t>My notes</a:t>
                      </a:r>
                    </a:p>
                  </a:txBody>
                  <a:tcPr marL="0" marR="0" marT="0" marB="0">
                    <a:lnL w="12700" cmpd="sng">
                      <a:noFill/>
                    </a:lnL>
                    <a:lnR w="12700" cmpd="sng">
                      <a:noFill/>
                    </a:lnR>
                    <a:lnT w="12700" cmpd="sng">
                      <a:noFill/>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90759501"/>
                  </a:ext>
                </a:extLst>
              </a:tr>
              <a:tr h="288000">
                <a:tc>
                  <a:txBody>
                    <a:bodyPr/>
                    <a:lstStyle/>
                    <a:p>
                      <a:endParaRPr lang="en-GB" sz="1200"/>
                    </a:p>
                  </a:txBody>
                  <a:tcPr marL="0" marR="0" marT="0" marB="72000">
                    <a:lnL w="12700" cmpd="sng">
                      <a:noFill/>
                    </a:lnL>
                    <a:lnR w="12700" cmpd="sng">
                      <a:noFill/>
                    </a:lnR>
                    <a:lnT w="6350" cap="flat" cmpd="sng" algn="ctr">
                      <a:no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07709084"/>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4625303"/>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61649882"/>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75239814"/>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63451292"/>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16165121"/>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1016729"/>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45465864"/>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86742750"/>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83687760"/>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05289668"/>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13779545"/>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68043220"/>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41071427"/>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73159726"/>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16166726"/>
                  </a:ext>
                </a:extLst>
              </a:tr>
              <a:tr h="288000">
                <a:tc>
                  <a:txBody>
                    <a:bodyPr/>
                    <a:lstStyle/>
                    <a:p>
                      <a:endParaRPr lang="en-GB" sz="1200"/>
                    </a:p>
                  </a:txBody>
                  <a:tcPr marL="0" marR="0" marT="0" marB="72000">
                    <a:lnL w="12700" cmpd="sng">
                      <a:noFill/>
                    </a:lnL>
                    <a:lnR w="12700" cmpd="sng">
                      <a:noFill/>
                    </a:lnR>
                    <a:lnT w="6350" cap="flat" cmpd="sng" algn="ctr">
                      <a:solidFill>
                        <a:schemeClr val="accent5"/>
                      </a:solidFill>
                      <a:prstDash val="solid"/>
                      <a:round/>
                      <a:headEnd type="none" w="med" len="med"/>
                      <a:tailEnd type="none" w="med" len="med"/>
                    </a:lnT>
                    <a:lnB w="6350"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15659374"/>
                  </a:ext>
                </a:extLst>
              </a:tr>
            </a:tbl>
          </a:graphicData>
        </a:graphic>
      </p:graphicFrame>
      <p:sp>
        <p:nvSpPr>
          <p:cNvPr id="12" name="TextBox 11">
            <a:extLst>
              <a:ext uri="{FF2B5EF4-FFF2-40B4-BE49-F238E27FC236}">
                <a16:creationId xmlns:a16="http://schemas.microsoft.com/office/drawing/2014/main" id="{E94B3052-07CA-456E-9EB7-95C8381EDF52}"/>
              </a:ext>
            </a:extLst>
          </p:cNvPr>
          <p:cNvSpPr txBox="1">
            <a:spLocks/>
          </p:cNvSpPr>
          <p:nvPr/>
        </p:nvSpPr>
        <p:spPr>
          <a:xfrm>
            <a:off x="300037" y="9874613"/>
            <a:ext cx="6480000" cy="360000"/>
          </a:xfrm>
          <a:prstGeom prst="rect">
            <a:avLst/>
          </a:prstGeom>
        </p:spPr>
        <p:txBody>
          <a:bodyPr vert="horz" lIns="0" tIns="0" rIns="0" bIns="0" rtlCol="0" anchor="ctr">
            <a:noAutofit/>
          </a:bodyPr>
          <a:lstStyle>
            <a:defPPr>
              <a:defRPr lang="en-US"/>
            </a:defPPr>
            <a:lvl1pPr>
              <a:defRPr sz="800">
                <a:solidFill>
                  <a:schemeClr val="tx2"/>
                </a:solidFill>
              </a:defRPr>
            </a:lvl1pPr>
          </a:lstStyle>
          <a:p>
            <a:pPr lvl="0"/>
            <a:r>
              <a:rPr lang="en-GB" sz="600" noProof="0">
                <a:solidFill>
                  <a:schemeClr val="bg2"/>
                </a:solidFill>
              </a:rPr>
              <a:t>© Copyright SHARPN Ltd. 2020. All rights reserved. No part of this publication may be reproduced, distributed, or transmitted in any form or by any means, including photocopying, recording, or other electronic or mechanical methods, without prior written permission.</a:t>
            </a:r>
          </a:p>
        </p:txBody>
      </p:sp>
      <p:cxnSp>
        <p:nvCxnSpPr>
          <p:cNvPr id="14" name="Straight Connector 13">
            <a:extLst>
              <a:ext uri="{FF2B5EF4-FFF2-40B4-BE49-F238E27FC236}">
                <a16:creationId xmlns:a16="http://schemas.microsoft.com/office/drawing/2014/main" id="{3E49B471-2DCB-4A8F-91C9-B932B02D67EF}"/>
              </a:ext>
            </a:extLst>
          </p:cNvPr>
          <p:cNvCxnSpPr>
            <a:cxnSpLocks/>
          </p:cNvCxnSpPr>
          <p:nvPr/>
        </p:nvCxnSpPr>
        <p:spPr>
          <a:xfrm>
            <a:off x="4338638" y="4549365"/>
            <a:ext cx="0" cy="5078880"/>
          </a:xfrm>
          <a:prstGeom prst="line">
            <a:avLst/>
          </a:prstGeom>
          <a:ln w="63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3697F8D-FEC2-41A8-8D6C-FED49C0E4242}"/>
              </a:ext>
            </a:extLst>
          </p:cNvPr>
          <p:cNvCxnSpPr>
            <a:cxnSpLocks/>
          </p:cNvCxnSpPr>
          <p:nvPr/>
        </p:nvCxnSpPr>
        <p:spPr>
          <a:xfrm>
            <a:off x="300038" y="558800"/>
            <a:ext cx="648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8" name="Graphic 17">
            <a:extLst>
              <a:ext uri="{FF2B5EF4-FFF2-40B4-BE49-F238E27FC236}">
                <a16:creationId xmlns:a16="http://schemas.microsoft.com/office/drawing/2014/main" id="{6AFAC083-2697-48BE-820B-8C503E3FCE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27416" y="122860"/>
            <a:ext cx="2052622" cy="323800"/>
          </a:xfrm>
          <a:prstGeom prst="rect">
            <a:avLst/>
          </a:prstGeom>
        </p:spPr>
      </p:pic>
    </p:spTree>
    <p:extLst>
      <p:ext uri="{BB962C8B-B14F-4D97-AF65-F5344CB8AC3E}">
        <p14:creationId xmlns:p14="http://schemas.microsoft.com/office/powerpoint/2010/main" val="2145107807"/>
      </p:ext>
    </p:extLst>
  </p:cSld>
  <p:clrMap bg1="lt1" tx1="dk1" bg2="lt2" tx2="dk2" accent1="accent1" accent2="accent2" accent3="accent3" accent4="accent4" accent5="accent5" accent6="accent6" hlink="hlink" folHlink="folHlink"/>
  <p:notesStyle>
    <a:lvl1pPr marL="0" algn="l" defTabSz="914400" rtl="0" eaLnBrk="1" latinLnBrk="0" hangingPunct="1">
      <a:defRPr sz="1000" kern="1200">
        <a:solidFill>
          <a:schemeClr val="tx2"/>
        </a:solidFill>
        <a:latin typeface="+mn-lt"/>
        <a:ea typeface="+mn-ea"/>
        <a:cs typeface="+mn-cs"/>
      </a:defRPr>
    </a:lvl1pPr>
    <a:lvl2pPr marL="177800" indent="-177800" algn="l" defTabSz="914400" rtl="0" eaLnBrk="1" latinLnBrk="0" hangingPunct="1">
      <a:buClr>
        <a:schemeClr val="accent2"/>
      </a:buClr>
      <a:buFont typeface="Wingdings" panose="05000000000000000000" pitchFamily="2" charset="2"/>
      <a:buChar char="§"/>
      <a:defRPr sz="1000" kern="1200">
        <a:solidFill>
          <a:schemeClr val="tx2"/>
        </a:solidFill>
        <a:latin typeface="+mn-lt"/>
        <a:ea typeface="+mn-ea"/>
        <a:cs typeface="+mn-cs"/>
      </a:defRPr>
    </a:lvl2pPr>
    <a:lvl3pPr marL="355600" indent="-177800" algn="l" defTabSz="914400" rtl="0" eaLnBrk="1" latinLnBrk="0" hangingPunct="1">
      <a:buClr>
        <a:schemeClr val="accent2"/>
      </a:buClr>
      <a:buFont typeface="Wingdings" panose="05000000000000000000" pitchFamily="2" charset="2"/>
      <a:buChar char="§"/>
      <a:defRPr sz="1000" kern="1200">
        <a:solidFill>
          <a:schemeClr val="tx2"/>
        </a:solidFill>
        <a:latin typeface="+mn-lt"/>
        <a:ea typeface="+mn-ea"/>
        <a:cs typeface="+mn-cs"/>
      </a:defRPr>
    </a:lvl3pPr>
    <a:lvl4pPr marL="533400" indent="-177800" algn="l" defTabSz="914400" rtl="0" eaLnBrk="1" latinLnBrk="0" hangingPunct="1">
      <a:buClr>
        <a:schemeClr val="accent2"/>
      </a:buClr>
      <a:buFont typeface="Wingdings" panose="05000000000000000000" pitchFamily="2" charset="2"/>
      <a:buChar char="§"/>
      <a:defRPr sz="1000" kern="1200">
        <a:solidFill>
          <a:schemeClr val="tx2"/>
        </a:solidFill>
        <a:latin typeface="+mn-lt"/>
        <a:ea typeface="+mn-ea"/>
        <a:cs typeface="+mn-cs"/>
      </a:defRPr>
    </a:lvl4pPr>
    <a:lvl5pPr marL="723900" indent="-177800" algn="l" defTabSz="914400" rtl="0" eaLnBrk="1" latinLnBrk="0" hangingPunct="1">
      <a:buClr>
        <a:schemeClr val="accent2"/>
      </a:buClr>
      <a:buFont typeface="Wingdings" panose="05000000000000000000" pitchFamily="2" charset="2"/>
      <a:buChar char="§"/>
      <a:defRPr sz="10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459" userDrawn="1">
          <p15:clr>
            <a:srgbClr val="F26B43"/>
          </p15:clr>
        </p15:guide>
        <p15:guide id="2" orient="horz" pos="3323" userDrawn="1">
          <p15:clr>
            <a:srgbClr val="F26B43"/>
          </p15:clr>
        </p15:guide>
        <p15:guide id="3" pos="189" userDrawn="1">
          <p15:clr>
            <a:srgbClr val="F26B43"/>
          </p15:clr>
        </p15:guide>
        <p15:guide id="4" pos="4271"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0038" y="730250"/>
            <a:ext cx="6480175" cy="3646488"/>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4ED751D6-0C7E-4E5F-A785-054D589E65AF}" type="slidenum">
              <a:rPr kumimoji="0" lang="en-GB" sz="1000" b="0" i="0" u="none" strike="noStrike" kern="1200" cap="none" spc="0" normalizeH="0" baseline="0" noProof="0" smtClean="0">
                <a:ln>
                  <a:noFill/>
                </a:ln>
                <a:solidFill>
                  <a:srgbClr val="F2B600"/>
                </a:solidFill>
                <a:effectLst/>
                <a:uLnTx/>
                <a:uFillTx/>
                <a:latin typeface="Segoe UI Ligh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a:t>
            </a:fld>
            <a:endParaRPr kumimoji="0" lang="en-GB" sz="1000" b="0" i="0" u="none" strike="noStrike" kern="1200" cap="none" spc="0" normalizeH="0" baseline="0" noProof="0">
              <a:ln>
                <a:noFill/>
              </a:ln>
              <a:solidFill>
                <a:srgbClr val="F2B600"/>
              </a:solidFill>
              <a:effectLst/>
              <a:uLnTx/>
              <a:uFillTx/>
              <a:latin typeface="Segoe UI Light"/>
              <a:ea typeface="+mn-ea"/>
              <a:cs typeface="+mn-cs"/>
            </a:endParaRPr>
          </a:p>
        </p:txBody>
      </p:sp>
    </p:spTree>
    <p:extLst>
      <p:ext uri="{BB962C8B-B14F-4D97-AF65-F5344CB8AC3E}">
        <p14:creationId xmlns:p14="http://schemas.microsoft.com/office/powerpoint/2010/main" val="3602019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3127A-DD8C-4CF1-94C0-C4FFFE56040B}"/>
              </a:ext>
            </a:extLst>
          </p:cNvPr>
          <p:cNvSpPr>
            <a:spLocks noGrp="1"/>
          </p:cNvSpPr>
          <p:nvPr>
            <p:ph type="title"/>
          </p:nvPr>
        </p:nvSpPr>
        <p:spPr>
          <a:xfrm>
            <a:off x="334963" y="0"/>
            <a:ext cx="11520486" cy="728663"/>
          </a:xfrm>
        </p:spPr>
        <p:txBody>
          <a:bodyPr/>
          <a:lstStyle/>
          <a:p>
            <a:r>
              <a:rPr lang="en-US"/>
              <a:t>Click to edit Master title style</a:t>
            </a:r>
            <a:endParaRPr lang="en-GB"/>
          </a:p>
        </p:txBody>
      </p:sp>
      <p:cxnSp>
        <p:nvCxnSpPr>
          <p:cNvPr id="6" name="Straight Connector 5">
            <a:extLst>
              <a:ext uri="{FF2B5EF4-FFF2-40B4-BE49-F238E27FC236}">
                <a16:creationId xmlns:a16="http://schemas.microsoft.com/office/drawing/2014/main" id="{5C88357D-B28B-4D8F-9D85-145090C2B401}"/>
              </a:ext>
            </a:extLst>
          </p:cNvPr>
          <p:cNvCxnSpPr>
            <a:cxnSpLocks/>
          </p:cNvCxnSpPr>
          <p:nvPr userDrawn="1"/>
        </p:nvCxnSpPr>
        <p:spPr>
          <a:xfrm>
            <a:off x="0" y="792077"/>
            <a:ext cx="2314575"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7" name="Slide Number Placeholder 5">
            <a:extLst>
              <a:ext uri="{FF2B5EF4-FFF2-40B4-BE49-F238E27FC236}">
                <a16:creationId xmlns:a16="http://schemas.microsoft.com/office/drawing/2014/main" id="{577A9C68-C6DF-4B84-9594-202E70C4AE32}"/>
              </a:ext>
            </a:extLst>
          </p:cNvPr>
          <p:cNvSpPr>
            <a:spLocks noGrp="1"/>
          </p:cNvSpPr>
          <p:nvPr>
            <p:ph type="sldNum" sz="quarter" idx="4"/>
          </p:nvPr>
        </p:nvSpPr>
        <p:spPr>
          <a:xfrm>
            <a:off x="11855450" y="6483350"/>
            <a:ext cx="335112" cy="374650"/>
          </a:xfrm>
          <a:prstGeom prst="rect">
            <a:avLst/>
          </a:prstGeom>
        </p:spPr>
        <p:txBody>
          <a:bodyPr vert="horz" lIns="0" tIns="0" rIns="0" bIns="0" rtlCol="0" anchor="ctr"/>
          <a:lstStyle>
            <a:lvl1pPr algn="ctr">
              <a:defRPr sz="1000">
                <a:solidFill>
                  <a:schemeClr val="accent2"/>
                </a:solidFill>
              </a:defRPr>
            </a:lvl1pPr>
          </a:lstStyle>
          <a:p>
            <a:fld id="{7960581A-F756-4CAD-A00A-C171FBBA139E}" type="slidenum">
              <a:rPr lang="en-GB" smtClean="0"/>
              <a:pPr/>
              <a:t>‹#›</a:t>
            </a:fld>
            <a:endParaRPr lang="en-GB"/>
          </a:p>
        </p:txBody>
      </p:sp>
    </p:spTree>
    <p:extLst>
      <p:ext uri="{BB962C8B-B14F-4D97-AF65-F5344CB8AC3E}">
        <p14:creationId xmlns:p14="http://schemas.microsoft.com/office/powerpoint/2010/main" val="37000406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34C03-D9EA-7A38-2CCA-1D3F7E22CFB0}"/>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C8711D74-513C-CBC6-0B77-A55DE320F881}"/>
              </a:ext>
            </a:extLst>
          </p:cNvPr>
          <p:cNvSpPr>
            <a:spLocks noGrp="1"/>
          </p:cNvSpPr>
          <p:nvPr>
            <p:ph type="sldNum" sz="quarter" idx="10"/>
          </p:nvPr>
        </p:nvSpPr>
        <p:spPr/>
        <p:txBody>
          <a:bodyPr/>
          <a:lstStyle/>
          <a:p>
            <a:fld id="{7960581A-F756-4CAD-A00A-C171FBBA139E}" type="slidenum">
              <a:rPr lang="en-GB" smtClean="0"/>
              <a:pPr/>
              <a:t>‹#›</a:t>
            </a:fld>
            <a:endParaRPr lang="en-GB"/>
          </a:p>
        </p:txBody>
      </p:sp>
      <p:sp>
        <p:nvSpPr>
          <p:cNvPr id="5" name="Content Placeholder 4">
            <a:extLst>
              <a:ext uri="{FF2B5EF4-FFF2-40B4-BE49-F238E27FC236}">
                <a16:creationId xmlns:a16="http://schemas.microsoft.com/office/drawing/2014/main" id="{03D47012-3894-7799-EA54-6208E59B3643}"/>
              </a:ext>
            </a:extLst>
          </p:cNvPr>
          <p:cNvSpPr>
            <a:spLocks noGrp="1"/>
          </p:cNvSpPr>
          <p:nvPr>
            <p:ph sz="quarter" idx="11"/>
          </p:nvPr>
        </p:nvSpPr>
        <p:spPr>
          <a:xfrm>
            <a:off x="334963" y="1082676"/>
            <a:ext cx="3600450" cy="54006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6" name="Straight Connector 5">
            <a:extLst>
              <a:ext uri="{FF2B5EF4-FFF2-40B4-BE49-F238E27FC236}">
                <a16:creationId xmlns:a16="http://schemas.microsoft.com/office/drawing/2014/main" id="{D37077F3-A20F-562B-92F5-A9EB959C3B81}"/>
              </a:ext>
            </a:extLst>
          </p:cNvPr>
          <p:cNvCxnSpPr>
            <a:cxnSpLocks/>
          </p:cNvCxnSpPr>
          <p:nvPr userDrawn="1"/>
        </p:nvCxnSpPr>
        <p:spPr>
          <a:xfrm>
            <a:off x="0" y="792077"/>
            <a:ext cx="2314575"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662761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sv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075373-3BC6-4973-B1A4-546C24F0E04C}"/>
              </a:ext>
            </a:extLst>
          </p:cNvPr>
          <p:cNvSpPr>
            <a:spLocks noGrp="1"/>
          </p:cNvSpPr>
          <p:nvPr>
            <p:ph type="title"/>
          </p:nvPr>
        </p:nvSpPr>
        <p:spPr>
          <a:xfrm>
            <a:off x="334963" y="0"/>
            <a:ext cx="7559675" cy="728663"/>
          </a:xfrm>
          <a:prstGeom prst="rect">
            <a:avLst/>
          </a:prstGeom>
        </p:spPr>
        <p:txBody>
          <a:bodyPr vert="horz" lIns="0" tIns="0" rIns="0" bIns="0" rtlCol="0" anchor="b">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0B507D-2D99-4FC3-A034-7F7EA52C3B89}"/>
              </a:ext>
            </a:extLst>
          </p:cNvPr>
          <p:cNvSpPr>
            <a:spLocks noGrp="1"/>
          </p:cNvSpPr>
          <p:nvPr>
            <p:ph type="body" idx="1"/>
          </p:nvPr>
        </p:nvSpPr>
        <p:spPr>
          <a:xfrm>
            <a:off x="334964" y="1082675"/>
            <a:ext cx="11520486" cy="5400675"/>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a:extLst>
              <a:ext uri="{FF2B5EF4-FFF2-40B4-BE49-F238E27FC236}">
                <a16:creationId xmlns:a16="http://schemas.microsoft.com/office/drawing/2014/main" id="{13EAAF4D-BD01-492E-BDC5-2B5BF6B25DD5}"/>
              </a:ext>
            </a:extLst>
          </p:cNvPr>
          <p:cNvSpPr>
            <a:spLocks noGrp="1"/>
          </p:cNvSpPr>
          <p:nvPr>
            <p:ph type="sldNum" sz="quarter" idx="4"/>
          </p:nvPr>
        </p:nvSpPr>
        <p:spPr>
          <a:xfrm>
            <a:off x="11855450" y="6483350"/>
            <a:ext cx="335112" cy="374650"/>
          </a:xfrm>
          <a:prstGeom prst="rect">
            <a:avLst/>
          </a:prstGeom>
        </p:spPr>
        <p:txBody>
          <a:bodyPr vert="horz" lIns="0" tIns="0" rIns="0" bIns="0" rtlCol="0" anchor="ctr"/>
          <a:lstStyle>
            <a:lvl1pPr algn="ctr">
              <a:defRPr sz="1000">
                <a:solidFill>
                  <a:schemeClr val="accent2"/>
                </a:solidFill>
              </a:defRPr>
            </a:lvl1pPr>
          </a:lstStyle>
          <a:p>
            <a:fld id="{7960581A-F756-4CAD-A00A-C171FBBA139E}" type="slidenum">
              <a:rPr lang="en-GB" smtClean="0"/>
              <a:pPr/>
              <a:t>‹#›</a:t>
            </a:fld>
            <a:endParaRPr lang="en-GB"/>
          </a:p>
        </p:txBody>
      </p:sp>
      <p:pic>
        <p:nvPicPr>
          <p:cNvPr id="5" name="Graphic 4">
            <a:extLst>
              <a:ext uri="{FF2B5EF4-FFF2-40B4-BE49-F238E27FC236}">
                <a16:creationId xmlns:a16="http://schemas.microsoft.com/office/drawing/2014/main" id="{0ADC9554-51ED-4B39-8CDC-03BC2D5FA44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8261628" y="156933"/>
            <a:ext cx="3580844" cy="566967"/>
          </a:xfrm>
          <a:prstGeom prst="rect">
            <a:avLst/>
          </a:prstGeom>
        </p:spPr>
      </p:pic>
      <p:sp>
        <p:nvSpPr>
          <p:cNvPr id="7" name="TextBox 6">
            <a:extLst>
              <a:ext uri="{FF2B5EF4-FFF2-40B4-BE49-F238E27FC236}">
                <a16:creationId xmlns:a16="http://schemas.microsoft.com/office/drawing/2014/main" id="{54E81451-579D-4CDD-BDA2-36A3BB80C0D0}"/>
              </a:ext>
            </a:extLst>
          </p:cNvPr>
          <p:cNvSpPr txBox="1">
            <a:spLocks/>
          </p:cNvSpPr>
          <p:nvPr userDrawn="1"/>
        </p:nvSpPr>
        <p:spPr>
          <a:xfrm>
            <a:off x="334963" y="6483350"/>
            <a:ext cx="11520486" cy="374650"/>
          </a:xfrm>
          <a:prstGeom prst="rect">
            <a:avLst/>
          </a:prstGeom>
        </p:spPr>
        <p:txBody>
          <a:bodyPr vert="horz" lIns="0" tIns="0" rIns="0" bIns="0" rtlCol="0" anchor="ctr">
            <a:noAutofit/>
          </a:bodyPr>
          <a:lstStyle>
            <a:defPPr>
              <a:defRPr lang="en-US"/>
            </a:defPPr>
            <a:lvl1pPr lvl="0" indent="0">
              <a:lnSpc>
                <a:spcPct val="90000"/>
              </a:lnSpc>
              <a:spcBef>
                <a:spcPts val="0"/>
              </a:spcBef>
              <a:spcAft>
                <a:spcPts val="600"/>
              </a:spcAft>
              <a:buFont typeface="Arial" panose="020B0604020202020204" pitchFamily="34" charset="0"/>
              <a:buNone/>
              <a:defRPr sz="1000" i="1" spc="40">
                <a:solidFill>
                  <a:schemeClr val="accent4"/>
                </a:solidFill>
              </a:defRPr>
            </a:lvl1pPr>
            <a:lvl2pPr marL="180975" indent="-180975">
              <a:lnSpc>
                <a:spcPct val="90000"/>
              </a:lnSpc>
              <a:spcBef>
                <a:spcPts val="0"/>
              </a:spcBef>
              <a:spcAft>
                <a:spcPts val="600"/>
              </a:spcAft>
              <a:buClr>
                <a:schemeClr val="accent2"/>
              </a:buClr>
              <a:buFont typeface="Wingdings" panose="05000000000000000000" pitchFamily="2" charset="2"/>
              <a:buChar char="§"/>
              <a:defRPr sz="1000">
                <a:solidFill>
                  <a:schemeClr val="tx2"/>
                </a:solidFill>
              </a:defRPr>
            </a:lvl2pPr>
            <a:lvl3pPr marL="357188" indent="-176213">
              <a:lnSpc>
                <a:spcPct val="90000"/>
              </a:lnSpc>
              <a:spcBef>
                <a:spcPts val="0"/>
              </a:spcBef>
              <a:spcAft>
                <a:spcPts val="600"/>
              </a:spcAft>
              <a:buClr>
                <a:schemeClr val="accent2"/>
              </a:buClr>
              <a:buFont typeface="Wingdings" panose="05000000000000000000" pitchFamily="2" charset="2"/>
              <a:buChar char="§"/>
              <a:defRPr sz="1000">
                <a:solidFill>
                  <a:schemeClr val="tx2"/>
                </a:solidFill>
              </a:defRPr>
            </a:lvl3pPr>
            <a:lvl4pPr marL="539750" indent="-182563">
              <a:lnSpc>
                <a:spcPct val="90000"/>
              </a:lnSpc>
              <a:spcBef>
                <a:spcPts val="0"/>
              </a:spcBef>
              <a:spcAft>
                <a:spcPts val="600"/>
              </a:spcAft>
              <a:buClr>
                <a:schemeClr val="accent2"/>
              </a:buClr>
              <a:buFont typeface="Wingdings" panose="05000000000000000000" pitchFamily="2" charset="2"/>
              <a:buChar char="§"/>
              <a:defRPr sz="1000">
                <a:solidFill>
                  <a:schemeClr val="tx2"/>
                </a:solidFill>
              </a:defRPr>
            </a:lvl4pPr>
            <a:lvl5pPr marL="717550" indent="-180975">
              <a:lnSpc>
                <a:spcPct val="90000"/>
              </a:lnSpc>
              <a:spcBef>
                <a:spcPts val="0"/>
              </a:spcBef>
              <a:spcAft>
                <a:spcPts val="600"/>
              </a:spcAft>
              <a:buClr>
                <a:schemeClr val="accent2"/>
              </a:buClr>
              <a:buFont typeface="Wingdings" panose="05000000000000000000" pitchFamily="2" charset="2"/>
              <a:buChar char="§"/>
              <a:defRPr sz="1000">
                <a:solidFill>
                  <a:schemeClr val="tx2"/>
                </a:solidFill>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lvl="0"/>
            <a:r>
              <a:rPr lang="en-GB" spc="0" baseline="0">
                <a:solidFill>
                  <a:schemeClr val="bg2"/>
                </a:solidFill>
              </a:rPr>
              <a:t>© Copyright SHARPN Ltd </a:t>
            </a:r>
            <a:fld id="{F1F90A2F-2489-481D-BB50-E1E46B246677}" type="datetimeyyyy">
              <a:rPr lang="en-GB" spc="0" baseline="0" smtClean="0">
                <a:solidFill>
                  <a:schemeClr val="bg2"/>
                </a:solidFill>
              </a:rPr>
              <a:t>2026</a:t>
            </a:fld>
            <a:endParaRPr lang="en-GB" spc="0" baseline="0">
              <a:solidFill>
                <a:schemeClr val="bg2"/>
              </a:solidFill>
            </a:endParaRPr>
          </a:p>
        </p:txBody>
      </p:sp>
    </p:spTree>
    <p:extLst>
      <p:ext uri="{BB962C8B-B14F-4D97-AF65-F5344CB8AC3E}">
        <p14:creationId xmlns:p14="http://schemas.microsoft.com/office/powerpoint/2010/main" val="166638941"/>
      </p:ext>
    </p:extLst>
  </p:cSld>
  <p:clrMap bg1="lt1" tx1="dk1" bg2="lt2" tx2="dk2" accent1="accent1" accent2="accent2" accent3="accent3" accent4="accent4" accent5="accent5" accent6="accent6" hlink="hlink" folHlink="folHlink"/>
  <p:sldLayoutIdLst>
    <p:sldLayoutId id="2147483947" r:id="rId1"/>
    <p:sldLayoutId id="2147483948" r:id="rId2"/>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hf sldNum="0" hdr="0" ftr="0" dt="0"/>
  <p:txStyles>
    <p:titleStyle>
      <a:lvl1pPr algn="l" defTabSz="914400" rtl="0" eaLnBrk="1" latinLnBrk="0" hangingPunct="1">
        <a:lnSpc>
          <a:spcPct val="90000"/>
        </a:lnSpc>
        <a:spcBef>
          <a:spcPct val="0"/>
        </a:spcBef>
        <a:buNone/>
        <a:defRPr sz="2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0"/>
        </a:spcBef>
        <a:spcAft>
          <a:spcPts val="600"/>
        </a:spcAft>
        <a:buFont typeface="Arial" panose="020B0604020202020204" pitchFamily="34" charset="0"/>
        <a:buNone/>
        <a:defRPr sz="1200" kern="1200">
          <a:solidFill>
            <a:schemeClr val="tx1"/>
          </a:solidFill>
          <a:latin typeface="+mn-lt"/>
          <a:ea typeface="+mn-ea"/>
          <a:cs typeface="+mn-cs"/>
        </a:defRPr>
      </a:lvl1pPr>
      <a:lvl2pPr marL="180975" indent="-180975" algn="l" defTabSz="914400" rtl="0" eaLnBrk="1" latinLnBrk="0" hangingPunct="1">
        <a:lnSpc>
          <a:spcPct val="90000"/>
        </a:lnSpc>
        <a:spcBef>
          <a:spcPts val="0"/>
        </a:spcBef>
        <a:spcAft>
          <a:spcPts val="600"/>
        </a:spcAft>
        <a:buClr>
          <a:schemeClr val="accent2"/>
        </a:buClr>
        <a:buFont typeface="Wingdings 2" panose="05020102010507070707" pitchFamily="18" charset="2"/>
        <a:buChar char=""/>
        <a:defRPr sz="1200" kern="1200">
          <a:solidFill>
            <a:schemeClr val="tx1"/>
          </a:solidFill>
          <a:latin typeface="+mn-lt"/>
          <a:ea typeface="+mn-ea"/>
          <a:cs typeface="+mn-cs"/>
        </a:defRPr>
      </a:lvl2pPr>
      <a:lvl3pPr marL="357188" indent="-176213" algn="l" defTabSz="914400" rtl="0" eaLnBrk="1" latinLnBrk="0" hangingPunct="1">
        <a:lnSpc>
          <a:spcPct val="90000"/>
        </a:lnSpc>
        <a:spcBef>
          <a:spcPts val="0"/>
        </a:spcBef>
        <a:spcAft>
          <a:spcPts val="600"/>
        </a:spcAft>
        <a:buClr>
          <a:schemeClr val="accent2"/>
        </a:buClr>
        <a:buFont typeface="Wingdings 2" panose="05020102010507070707" pitchFamily="18" charset="2"/>
        <a:buChar char=""/>
        <a:defRPr sz="1200" kern="1200">
          <a:solidFill>
            <a:schemeClr val="tx1"/>
          </a:solidFill>
          <a:latin typeface="+mn-lt"/>
          <a:ea typeface="+mn-ea"/>
          <a:cs typeface="+mn-cs"/>
        </a:defRPr>
      </a:lvl3pPr>
      <a:lvl4pPr marL="539750" indent="-182563" algn="l" defTabSz="914400" rtl="0" eaLnBrk="1" latinLnBrk="0" hangingPunct="1">
        <a:lnSpc>
          <a:spcPct val="90000"/>
        </a:lnSpc>
        <a:spcBef>
          <a:spcPts val="0"/>
        </a:spcBef>
        <a:spcAft>
          <a:spcPts val="600"/>
        </a:spcAft>
        <a:buClr>
          <a:schemeClr val="accent2"/>
        </a:buClr>
        <a:buFont typeface="Wingdings 2" panose="05020102010507070707" pitchFamily="18" charset="2"/>
        <a:buChar char=""/>
        <a:defRPr sz="1200" kern="1200">
          <a:solidFill>
            <a:schemeClr val="tx1"/>
          </a:solidFill>
          <a:latin typeface="+mn-lt"/>
          <a:ea typeface="+mn-ea"/>
          <a:cs typeface="+mn-cs"/>
        </a:defRPr>
      </a:lvl4pPr>
      <a:lvl5pPr marL="717550" indent="-180975" algn="l" defTabSz="914400" rtl="0" eaLnBrk="1" latinLnBrk="0" hangingPunct="1">
        <a:lnSpc>
          <a:spcPct val="90000"/>
        </a:lnSpc>
        <a:spcBef>
          <a:spcPts val="0"/>
        </a:spcBef>
        <a:spcAft>
          <a:spcPts val="600"/>
        </a:spcAft>
        <a:buClr>
          <a:schemeClr val="accent2"/>
        </a:buClr>
        <a:buFont typeface="Wingdings 2" panose="05020102010507070707" pitchFamily="18" charset="2"/>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682">
          <p15:clr>
            <a:srgbClr val="CC2314"/>
          </p15:clr>
        </p15:guide>
        <p15:guide id="2" orient="horz" pos="2383">
          <p15:clr>
            <a:srgbClr val="CC2314"/>
          </p15:clr>
        </p15:guide>
        <p15:guide id="3" pos="211">
          <p15:clr>
            <a:srgbClr val="CC2314"/>
          </p15:clr>
        </p15:guide>
        <p15:guide id="4" pos="1232">
          <p15:clr>
            <a:srgbClr val="CC2314"/>
          </p15:clr>
        </p15:guide>
        <p15:guide id="5" pos="1458">
          <p15:clr>
            <a:srgbClr val="CC2314"/>
          </p15:clr>
        </p15:guide>
        <p15:guide id="6" pos="2479">
          <p15:clr>
            <a:srgbClr val="CC2314"/>
          </p15:clr>
        </p15:guide>
        <p15:guide id="7" pos="2706">
          <p15:clr>
            <a:srgbClr val="CC2314"/>
          </p15:clr>
        </p15:guide>
        <p15:guide id="8" pos="3726">
          <p15:clr>
            <a:srgbClr val="CC2314"/>
          </p15:clr>
        </p15:guide>
        <p15:guide id="9" pos="3953">
          <p15:clr>
            <a:srgbClr val="CC2314"/>
          </p15:clr>
        </p15:guide>
        <p15:guide id="10" pos="4973">
          <p15:clr>
            <a:srgbClr val="CC2314"/>
          </p15:clr>
        </p15:guide>
        <p15:guide id="11" pos="5200">
          <p15:clr>
            <a:srgbClr val="CC2314"/>
          </p15:clr>
        </p15:guide>
        <p15:guide id="12" pos="6221">
          <p15:clr>
            <a:srgbClr val="CC2314"/>
          </p15:clr>
        </p15:guide>
        <p15:guide id="13" pos="6448">
          <p15:clr>
            <a:srgbClr val="CC2314"/>
          </p15:clr>
        </p15:guide>
        <p15:guide id="14" pos="7468">
          <p15:clr>
            <a:srgbClr val="CC2314"/>
          </p15:clr>
        </p15:guide>
        <p15:guide id="20" orient="horz" pos="4084">
          <p15:clr>
            <a:srgbClr val="CC2314"/>
          </p15:clr>
        </p15:guide>
        <p15:guide id="22" orient="horz" pos="459">
          <p15:clr>
            <a:srgbClr val="CC2314"/>
          </p15:clr>
        </p15:guide>
        <p15:guide id="23" pos="7467">
          <p15:clr>
            <a:srgbClr val="CC231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learn.microsoft.com/en-us/windows/apps/design/style/segoe-fluent-icons-font#how-do-i-get-this-font"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sharpn.co.uk/subscribe" TargetMode="External"/><Relationship Id="rId5" Type="http://schemas.openxmlformats.org/officeDocument/2006/relationships/hyperlink" Target="https://www.sharpn.co.uk/blog/how-to-place-icons-in-tables" TargetMode="Externa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0FB6C-E2F2-42C2-962C-0AE6F83E126A}"/>
              </a:ext>
            </a:extLst>
          </p:cNvPr>
          <p:cNvSpPr>
            <a:spLocks noGrp="1"/>
          </p:cNvSpPr>
          <p:nvPr>
            <p:ph type="title"/>
          </p:nvPr>
        </p:nvSpPr>
        <p:spPr>
          <a:xfrm>
            <a:off x="334963" y="0"/>
            <a:ext cx="7559675" cy="728663"/>
          </a:xfrm>
        </p:spPr>
        <p:txBody>
          <a:bodyPr/>
          <a:lstStyle/>
          <a:p>
            <a:r>
              <a:rPr lang="en-GB"/>
              <a:t>Segoe Fluent Icons</a:t>
            </a:r>
          </a:p>
        </p:txBody>
      </p:sp>
      <p:sp>
        <p:nvSpPr>
          <p:cNvPr id="14" name="Content Placeholder 13">
            <a:extLst>
              <a:ext uri="{FF2B5EF4-FFF2-40B4-BE49-F238E27FC236}">
                <a16:creationId xmlns:a16="http://schemas.microsoft.com/office/drawing/2014/main" id="{47B5C6AB-86AB-62BE-FECC-D78CFC79C060}"/>
              </a:ext>
            </a:extLst>
          </p:cNvPr>
          <p:cNvSpPr>
            <a:spLocks noGrp="1"/>
          </p:cNvSpPr>
          <p:nvPr>
            <p:ph sz="quarter" idx="11"/>
          </p:nvPr>
        </p:nvSpPr>
        <p:spPr>
          <a:xfrm>
            <a:off x="334963" y="1082675"/>
            <a:ext cx="3600450" cy="5116272"/>
          </a:xfrm>
        </p:spPr>
        <p:txBody>
          <a:bodyPr>
            <a:spAutoFit/>
          </a:bodyPr>
          <a:lstStyle/>
          <a:p>
            <a:r>
              <a:rPr lang="en-GB"/>
              <a:t>When pasting these into your document, you may need to select ‘Keep Source Formatting’.</a:t>
            </a:r>
          </a:p>
          <a:p>
            <a:r>
              <a:rPr lang="en-GB"/>
              <a:t>The colours here are purely suggestions. Pick colours that are meaningful for the in which context you are using the icons.</a:t>
            </a:r>
          </a:p>
          <a:p>
            <a:r>
              <a:rPr lang="en-GB"/>
              <a:t>Remember to include a key if the icon meaning is not likely to be obvious. Although you know what the icons mean because you chose them, your audience does not necessarily have that advantage.</a:t>
            </a:r>
          </a:p>
          <a:p>
            <a:r>
              <a:rPr lang="en-GB"/>
              <a:t>To access the full range of icons:</a:t>
            </a:r>
          </a:p>
          <a:p>
            <a:pPr lvl="1"/>
            <a:r>
              <a:rPr lang="en-GB" i="1"/>
              <a:t>Insert</a:t>
            </a:r>
            <a:r>
              <a:rPr lang="en-GB"/>
              <a:t> tab</a:t>
            </a:r>
          </a:p>
          <a:p>
            <a:pPr lvl="1"/>
            <a:r>
              <a:rPr lang="en-GB" i="1"/>
              <a:t>Symbol</a:t>
            </a:r>
          </a:p>
          <a:p>
            <a:pPr lvl="1"/>
            <a:r>
              <a:rPr lang="en-GB"/>
              <a:t>Select </a:t>
            </a:r>
            <a:r>
              <a:rPr lang="en-GB" i="1"/>
              <a:t>Segoe Fluent Icons </a:t>
            </a:r>
            <a:r>
              <a:rPr lang="en-GB"/>
              <a:t>in the font dropdown</a:t>
            </a:r>
          </a:p>
          <a:p>
            <a:endParaRPr lang="en-GB" b="1">
              <a:latin typeface="Baskerville Old Face" panose="02020602080505020303" pitchFamily="18" charset="0"/>
            </a:endParaRPr>
          </a:p>
          <a:p>
            <a:pPr>
              <a:spcAft>
                <a:spcPts val="200"/>
              </a:spcAft>
            </a:pPr>
            <a:r>
              <a:rPr lang="en-GB" b="1">
                <a:solidFill>
                  <a:schemeClr val="accent1"/>
                </a:solidFill>
                <a:latin typeface="Baskerville Old Face" panose="02020602080505020303" pitchFamily="18" charset="0"/>
              </a:rPr>
              <a:t> </a:t>
            </a:r>
            <a:r>
              <a:rPr lang="en-GB" b="1">
                <a:solidFill>
                  <a:schemeClr val="accent1"/>
                </a:solidFill>
              </a:rPr>
              <a:t>Mac users</a:t>
            </a:r>
          </a:p>
          <a:p>
            <a:r>
              <a:rPr lang="en-GB"/>
              <a:t>The Segoe Fluent Icons font is embedded in this file, so you will be able to view the icons here. But if you try pasting them into another document, you will just get a ? character.</a:t>
            </a:r>
          </a:p>
          <a:p>
            <a:r>
              <a:rPr lang="en-GB"/>
              <a:t>You can download and install the open-source font from Microsoft </a:t>
            </a:r>
            <a:r>
              <a:rPr lang="en-GB" u="heavy">
                <a:uFill>
                  <a:solidFill>
                    <a:schemeClr val="accent2"/>
                  </a:solidFill>
                </a:uFill>
                <a:hlinkClick r:id="rId3">
                  <a:extLst>
                    <a:ext uri="{A12FA001-AC4F-418D-AE19-62706E023703}">
                      <ahyp:hlinkClr xmlns:ahyp="http://schemas.microsoft.com/office/drawing/2018/hyperlinkcolor" val="tx"/>
                    </a:ext>
                  </a:extLst>
                </a:hlinkClick>
              </a:rPr>
              <a:t>here</a:t>
            </a:r>
            <a:r>
              <a:rPr lang="en-GB"/>
              <a:t>. The symbols won’t appear in the Emoji &amp; Symbols character viewer. Instead, open the Font Book app, select </a:t>
            </a:r>
            <a:r>
              <a:rPr lang="en-GB" i="1"/>
              <a:t>User</a:t>
            </a:r>
            <a:r>
              <a:rPr lang="en-GB"/>
              <a:t> and find the font. Copy and paste the symbols you need from there. </a:t>
            </a:r>
          </a:p>
          <a:p>
            <a:r>
              <a:rPr lang="en-GB"/>
              <a:t>Don’t forget: other Mac users are unlikely to have the font, so PDF your document before distributing.</a:t>
            </a:r>
          </a:p>
        </p:txBody>
      </p:sp>
      <p:graphicFrame>
        <p:nvGraphicFramePr>
          <p:cNvPr id="8" name="Table 5">
            <a:extLst>
              <a:ext uri="{FF2B5EF4-FFF2-40B4-BE49-F238E27FC236}">
                <a16:creationId xmlns:a16="http://schemas.microsoft.com/office/drawing/2014/main" id="{81B2A909-14C1-4B2B-8014-3061B4FBB6F1}"/>
              </a:ext>
            </a:extLst>
          </p:cNvPr>
          <p:cNvGraphicFramePr>
            <a:graphicFrameLocks noGrp="1"/>
          </p:cNvGraphicFramePr>
          <p:nvPr>
            <p:extLst>
              <p:ext uri="{D42A27DB-BD31-4B8C-83A1-F6EECF244321}">
                <p14:modId xmlns:p14="http://schemas.microsoft.com/office/powerpoint/2010/main" val="2672093467"/>
              </p:ext>
            </p:extLst>
          </p:nvPr>
        </p:nvGraphicFramePr>
        <p:xfrm>
          <a:off x="4538281" y="1079500"/>
          <a:ext cx="2886774" cy="5270760"/>
        </p:xfrm>
        <a:graphic>
          <a:graphicData uri="http://schemas.openxmlformats.org/drawingml/2006/table">
            <a:tbl>
              <a:tblPr firstRow="1" bandRow="1">
                <a:tableStyleId>{5940675A-B579-460E-94D1-54222C63F5DA}</a:tableStyleId>
              </a:tblPr>
              <a:tblGrid>
                <a:gridCol w="1659954">
                  <a:extLst>
                    <a:ext uri="{9D8B030D-6E8A-4147-A177-3AD203B41FA5}">
                      <a16:colId xmlns:a16="http://schemas.microsoft.com/office/drawing/2014/main" val="1131391282"/>
                    </a:ext>
                  </a:extLst>
                </a:gridCol>
                <a:gridCol w="1226820">
                  <a:extLst>
                    <a:ext uri="{9D8B030D-6E8A-4147-A177-3AD203B41FA5}">
                      <a16:colId xmlns:a16="http://schemas.microsoft.com/office/drawing/2014/main" val="3130048957"/>
                    </a:ext>
                  </a:extLst>
                </a:gridCol>
              </a:tblGrid>
              <a:tr h="263538">
                <a:tc rowSpan="6">
                  <a:txBody>
                    <a:bodyPr/>
                    <a:lstStyle/>
                    <a:p>
                      <a:pPr marL="0" marR="0" lvl="0" indent="0" algn="l" defTabSz="914400" rtl="0" eaLnBrk="1" fontAlgn="auto" hangingPunct="1">
                        <a:lnSpc>
                          <a:spcPct val="100000"/>
                        </a:lnSpc>
                        <a:spcBef>
                          <a:spcPts val="0"/>
                        </a:spcBef>
                        <a:spcAft>
                          <a:spcPts val="0"/>
                        </a:spcAft>
                        <a:buFontTx/>
                        <a:buNone/>
                      </a:pPr>
                      <a:r>
                        <a:rPr lang="en-GB" sz="1200" b="0" i="0" u="none" strike="noStrike" kern="1200" cap="none" spc="0" normalizeH="0" baseline="0">
                          <a:solidFill>
                            <a:schemeClr val="tx1"/>
                          </a:solidFill>
                          <a:latin typeface="+mn-lt"/>
                          <a:ea typeface="+mn-ea"/>
                          <a:cs typeface="+mn-cs"/>
                          <a:sym typeface=""/>
                        </a:rPr>
                        <a:t>Green/amber/red</a:t>
                      </a:r>
                    </a:p>
                    <a:p>
                      <a:pPr marL="0" marR="0" lvl="0" indent="0" algn="l" defTabSz="914400" rtl="0" eaLnBrk="1" fontAlgn="auto" hangingPunct="1">
                        <a:lnSpc>
                          <a:spcPct val="100000"/>
                        </a:lnSpc>
                        <a:spcBef>
                          <a:spcPts val="0"/>
                        </a:spcBef>
                        <a:spcAft>
                          <a:spcPts val="0"/>
                        </a:spcAft>
                        <a:buFontTx/>
                        <a:buNone/>
                      </a:pPr>
                      <a:r>
                        <a:rPr lang="en-GB" sz="1200" b="0" i="0" u="none" strike="noStrike" kern="1200" cap="none" spc="0" normalizeH="0" baseline="0">
                          <a:solidFill>
                            <a:schemeClr val="tx1"/>
                          </a:solidFill>
                          <a:latin typeface="+mn-lt"/>
                          <a:ea typeface="+mn-ea"/>
                          <a:cs typeface="+mn-cs"/>
                          <a:sym typeface=""/>
                        </a:rPr>
                        <a:t>Yes/maybe/no</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00B050"/>
                          </a:solidFill>
                          <a:latin typeface="Segoe Fluent Icons" panose="050A0102010101010101" pitchFamily="18" charset="0"/>
                        </a:rPr>
                        <a:t></a:t>
                      </a:r>
                      <a:r>
                        <a:rPr lang="en-GB" sz="1200">
                          <a:latin typeface="Segoe Fluent Icons" panose="050A0102010101010101" pitchFamily="18" charset="0"/>
                        </a:rPr>
                        <a:t> </a:t>
                      </a:r>
                      <a:r>
                        <a:rPr lang="en-GB" sz="1200">
                          <a:solidFill>
                            <a:srgbClr val="FFC000"/>
                          </a:solidFill>
                          <a:latin typeface="Segoe Fluent Icons" panose="050A0102010101010101" pitchFamily="18" charset="0"/>
                          <a:sym typeface="Wingdings" panose="05000000000000000000" pitchFamily="2" charset="2"/>
                        </a:rPr>
                        <a:t></a:t>
                      </a:r>
                      <a:r>
                        <a:rPr lang="en-GB" sz="1200">
                          <a:solidFill>
                            <a:schemeClr val="accent2"/>
                          </a:solidFill>
                          <a:latin typeface="Segoe Fluent Icons" panose="050A0102010101010101" pitchFamily="18" charset="0"/>
                          <a:sym typeface="Wingdings" panose="05000000000000000000" pitchFamily="2" charset="2"/>
                        </a:rPr>
                        <a:t> </a:t>
                      </a:r>
                      <a:r>
                        <a:rPr lang="en-GB" sz="1200">
                          <a:solidFill>
                            <a:srgbClr val="C00000"/>
                          </a:solidFill>
                          <a:latin typeface="Segoe Fluent Icons" panose="050A0102010101010101" pitchFamily="18" charset="0"/>
                        </a:rPr>
                        <a:t></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48924136"/>
                  </a:ext>
                </a:extLst>
              </a:tr>
              <a:tr h="263538">
                <a:tc v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00B050"/>
                          </a:solidFill>
                          <a:latin typeface="Segoe Fluent Icons" panose="050A0102010101010101" pitchFamily="18" charset="0"/>
                        </a:rPr>
                        <a:t></a:t>
                      </a:r>
                      <a:r>
                        <a:rPr lang="en-GB" sz="1200">
                          <a:solidFill>
                            <a:schemeClr val="tx2"/>
                          </a:solidFill>
                          <a:latin typeface="Segoe Fluent Icons" panose="050A0102010101010101" pitchFamily="18" charset="0"/>
                        </a:rPr>
                        <a:t> </a:t>
                      </a:r>
                      <a:r>
                        <a:rPr lang="en-GB" sz="1200">
                          <a:solidFill>
                            <a:srgbClr val="FFC000"/>
                          </a:solidFill>
                          <a:latin typeface="Segoe Fluent Icons" panose="050A0102010101010101" pitchFamily="18" charset="0"/>
                        </a:rPr>
                        <a:t></a:t>
                      </a:r>
                      <a:r>
                        <a:rPr lang="en-GB" sz="1200">
                          <a:solidFill>
                            <a:srgbClr val="C00000"/>
                          </a:solidFill>
                          <a:latin typeface="Segoe Fluent Icons" panose="050A0102010101010101" pitchFamily="18" charset="0"/>
                        </a:rPr>
                        <a:t></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67366052"/>
                  </a:ext>
                </a:extLst>
              </a:tr>
              <a:tr h="263538">
                <a:tc vMerge="1">
                  <a:txBody>
                    <a:bodyPr/>
                    <a:lstStyle/>
                    <a:p>
                      <a:endParaRPr lang="en-GB" sz="1400">
                        <a:solidFill>
                          <a:schemeClr val="tx2"/>
                        </a:solidFill>
                      </a:endParaRPr>
                    </a:p>
                  </a:txBody>
                  <a:tcPr marL="45720" marR="45720">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00B050"/>
                          </a:solidFill>
                          <a:latin typeface="Segoe Fluent Icons" panose="050A0102010101010101" pitchFamily="18" charset="0"/>
                          <a:sym typeface="Wingdings" panose="05000000000000000000" pitchFamily="2" charset="2"/>
                        </a:rPr>
                        <a:t></a:t>
                      </a:r>
                      <a:r>
                        <a:rPr lang="en-GB" sz="1200">
                          <a:solidFill>
                            <a:schemeClr val="accent6"/>
                          </a:solidFill>
                          <a:latin typeface="Segoe Fluent Icons" panose="050A0102010101010101" pitchFamily="18" charset="0"/>
                          <a:sym typeface="Wingdings" panose="05000000000000000000" pitchFamily="2" charset="2"/>
                        </a:rPr>
                        <a:t> </a:t>
                      </a:r>
                      <a:r>
                        <a:rPr lang="en-GB" sz="1200">
                          <a:solidFill>
                            <a:srgbClr val="FFC000"/>
                          </a:solidFill>
                          <a:latin typeface="Segoe Fluent Icons" panose="050A0102010101010101" pitchFamily="18" charset="0"/>
                          <a:sym typeface="Wingdings" panose="05000000000000000000" pitchFamily="2" charset="2"/>
                        </a:rPr>
                        <a:t></a:t>
                      </a:r>
                      <a:r>
                        <a:rPr lang="en-GB" sz="1200">
                          <a:solidFill>
                            <a:schemeClr val="accent2"/>
                          </a:solidFill>
                          <a:latin typeface="Segoe Fluent Icons" panose="050A0102010101010101" pitchFamily="18" charset="0"/>
                          <a:sym typeface="Wingdings" panose="05000000000000000000" pitchFamily="2" charset="2"/>
                        </a:rPr>
                        <a:t> </a:t>
                      </a:r>
                      <a:r>
                        <a:rPr lang="en-GB" sz="1200">
                          <a:solidFill>
                            <a:srgbClr val="C00000"/>
                          </a:solidFill>
                          <a:latin typeface="Segoe Fluent Icons" panose="050A0102010101010101" pitchFamily="18" charset="0"/>
                          <a:sym typeface="Wingdings" panose="05000000000000000000" pitchFamily="2" charset="2"/>
                        </a:rPr>
                        <a:t></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4170251"/>
                  </a:ext>
                </a:extLst>
              </a:tr>
              <a:tr h="263538">
                <a:tc vMerge="1">
                  <a:txBody>
                    <a:bodyPr/>
                    <a:lstStyle/>
                    <a:p>
                      <a:endParaRPr lang="en-GB" sz="1400">
                        <a:solidFill>
                          <a:schemeClr val="tx2"/>
                        </a:solidFill>
                      </a:endParaRPr>
                    </a:p>
                  </a:txBody>
                  <a:tcPr marL="45720" marR="45720">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00B050"/>
                          </a:solidFill>
                          <a:latin typeface="Segoe Fluent Icons" panose="050A0102010101010101" pitchFamily="18" charset="0"/>
                        </a:rPr>
                        <a:t></a:t>
                      </a:r>
                      <a:r>
                        <a:rPr lang="en-GB" sz="1200">
                          <a:solidFill>
                            <a:schemeClr val="accent1"/>
                          </a:solidFill>
                          <a:latin typeface="Segoe Fluent Icons" panose="050A0102010101010101" pitchFamily="18" charset="0"/>
                        </a:rPr>
                        <a:t> </a:t>
                      </a:r>
                      <a:r>
                        <a:rPr lang="en-GB" sz="1200">
                          <a:solidFill>
                            <a:srgbClr val="FFC000"/>
                          </a:solidFill>
                          <a:latin typeface="Segoe Fluent Icons" panose="050A0102010101010101" pitchFamily="18" charset="0"/>
                          <a:sym typeface="Wingdings" panose="05000000000000000000" pitchFamily="2" charset="2"/>
                        </a:rPr>
                        <a:t></a:t>
                      </a:r>
                      <a:r>
                        <a:rPr lang="en-GB" sz="1200">
                          <a:latin typeface="Segoe Fluent Icons" panose="050A0102010101010101" pitchFamily="18" charset="0"/>
                        </a:rPr>
                        <a:t> </a:t>
                      </a:r>
                      <a:r>
                        <a:rPr lang="en-GB" sz="1200">
                          <a:solidFill>
                            <a:srgbClr val="C00000"/>
                          </a:solidFill>
                          <a:latin typeface="Segoe Fluent Icons" panose="050A0102010101010101" pitchFamily="18" charset="0"/>
                        </a:rPr>
                        <a:t></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53152249"/>
                  </a:ext>
                </a:extLst>
              </a:tr>
              <a:tr h="263538">
                <a:tc vMerge="1">
                  <a:txBody>
                    <a:bodyPr/>
                    <a:lstStyle/>
                    <a:p>
                      <a:endParaRPr lang="en-GB" sz="1400">
                        <a:solidFill>
                          <a:schemeClr val="tx2"/>
                        </a:solidFill>
                      </a:endParaRPr>
                    </a:p>
                  </a:txBody>
                  <a:tcPr marL="45720" marR="45720">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00B050"/>
                          </a:solidFill>
                          <a:latin typeface="Segoe Fluent Icons" panose="050A0102010101010101" pitchFamily="18" charset="0"/>
                          <a:sym typeface="Wingdings" panose="05000000000000000000" pitchFamily="2" charset="2"/>
                        </a:rPr>
                        <a:t></a:t>
                      </a:r>
                      <a:r>
                        <a:rPr lang="en-GB" sz="1200">
                          <a:solidFill>
                            <a:schemeClr val="accent1"/>
                          </a:solidFill>
                          <a:latin typeface="Segoe Fluent Icons" panose="050A0102010101010101" pitchFamily="18" charset="0"/>
                          <a:sym typeface="Wingdings" panose="05000000000000000000" pitchFamily="2" charset="2"/>
                        </a:rPr>
                        <a:t> </a:t>
                      </a:r>
                      <a:r>
                        <a:rPr lang="en-GB" sz="1200">
                          <a:solidFill>
                            <a:srgbClr val="FFC000"/>
                          </a:solidFill>
                          <a:latin typeface="Segoe Fluent Icons" panose="050A0102010101010101" pitchFamily="18" charset="0"/>
                          <a:sym typeface="Wingdings" panose="05000000000000000000" pitchFamily="2" charset="2"/>
                        </a:rPr>
                        <a:t></a:t>
                      </a:r>
                      <a:r>
                        <a:rPr lang="en-GB" sz="1200">
                          <a:solidFill>
                            <a:schemeClr val="accent2"/>
                          </a:solidFill>
                          <a:latin typeface="Segoe Fluent Icons" panose="050A0102010101010101" pitchFamily="18" charset="0"/>
                          <a:sym typeface="Wingdings" panose="05000000000000000000" pitchFamily="2" charset="2"/>
                        </a:rPr>
                        <a:t> </a:t>
                      </a:r>
                      <a:r>
                        <a:rPr lang="en-GB" sz="1200">
                          <a:solidFill>
                            <a:srgbClr val="C00000"/>
                          </a:solidFill>
                          <a:latin typeface="Segoe Fluent Icons" panose="050A0102010101010101" pitchFamily="18" charset="0"/>
                          <a:sym typeface="Wingdings" panose="05000000000000000000" pitchFamily="2" charset="2"/>
                        </a:rPr>
                        <a:t></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23222127"/>
                  </a:ext>
                </a:extLst>
              </a:tr>
              <a:tr h="263538">
                <a:tc vMerge="1">
                  <a:txBody>
                    <a:bodyPr/>
                    <a:lstStyle/>
                    <a:p>
                      <a:pPr marL="0" marR="0" lvl="0" indent="0" algn="l" defTabSz="914400" rtl="0" eaLnBrk="1" fontAlgn="auto" hangingPunct="1">
                        <a:lnSpc>
                          <a:spcPct val="100000"/>
                        </a:lnSpc>
                        <a:spcBef>
                          <a:spcPts val="0"/>
                        </a:spcBef>
                        <a:spcAft>
                          <a:spcPts val="0"/>
                        </a:spcAft>
                        <a:buFontTx/>
                        <a:buNone/>
                      </a:pPr>
                      <a:endParaRPr lang="en-GB" sz="1200" b="0" i="0" u="none" strike="noStrike" kern="1200" cap="none" spc="0" normalizeH="0" baseline="0">
                        <a:solidFill>
                          <a:schemeClr val="tx1"/>
                        </a:solidFill>
                        <a:latin typeface="+mn-lt"/>
                        <a:ea typeface="+mn-ea"/>
                        <a:cs typeface="+mn-cs"/>
                        <a:sym typeface=""/>
                      </a:endParaRPr>
                    </a:p>
                  </a:txBody>
                  <a:tcPr marL="0" marR="45720">
                    <a:lnL w="12700" cmpd="sng">
                      <a:noFill/>
                    </a:lnL>
                    <a:lnR w="12700" cmpd="sng">
                      <a:noFill/>
                    </a:lnR>
                    <a:lnT w="9525" cap="flat" cmpd="sng" algn="ctr">
                      <a:no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00B050"/>
                          </a:solidFill>
                          <a:latin typeface="Segoe Fluent Icons" panose="050A0102010101010101" pitchFamily="18" charset="0"/>
                        </a:rPr>
                        <a:t></a:t>
                      </a:r>
                      <a:r>
                        <a:rPr lang="en-GB" sz="1200">
                          <a:solidFill>
                            <a:schemeClr val="tx2"/>
                          </a:solidFill>
                          <a:latin typeface="Segoe Fluent Icons" panose="050A0102010101010101" pitchFamily="18" charset="0"/>
                        </a:rPr>
                        <a:t> </a:t>
                      </a:r>
                      <a:r>
                        <a:rPr lang="en-GB" sz="1200">
                          <a:solidFill>
                            <a:srgbClr val="FFC000"/>
                          </a:solidFill>
                          <a:latin typeface="Segoe Fluent Icons" panose="050A0102010101010101" pitchFamily="18" charset="0"/>
                        </a:rPr>
                        <a:t></a:t>
                      </a:r>
                      <a:r>
                        <a:rPr lang="en-GB" sz="1200">
                          <a:solidFill>
                            <a:schemeClr val="tx2"/>
                          </a:solidFill>
                          <a:latin typeface="Segoe Fluent Icons" panose="050A0102010101010101" pitchFamily="18" charset="0"/>
                        </a:rPr>
                        <a:t> </a:t>
                      </a:r>
                      <a:r>
                        <a:rPr lang="en-GB" sz="1200">
                          <a:solidFill>
                            <a:srgbClr val="C00000"/>
                          </a:solidFill>
                          <a:latin typeface="Segoe Fluent Icons" panose="050A0102010101010101" pitchFamily="18" charset="0"/>
                        </a:rPr>
                        <a:t></a:t>
                      </a:r>
                      <a:endParaRPr lang="en-GB" sz="1200">
                        <a:solidFill>
                          <a:srgbClr val="C00000"/>
                        </a:solidFill>
                        <a:latin typeface="Segoe Fluent Icons" panose="050A0102010101010101" pitchFamily="18" charset="0"/>
                        <a:sym typeface="Wingdings" panose="05000000000000000000" pitchFamily="2" charset="2"/>
                      </a:endParaRP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28055814"/>
                  </a:ext>
                </a:extLst>
              </a:tr>
              <a:tr h="263538">
                <a:tc rowSpan="2">
                  <a:txBody>
                    <a:bodyPr/>
                    <a:lstStyle/>
                    <a:p>
                      <a:pPr algn="l"/>
                      <a:r>
                        <a:rPr lang="en-GB" sz="1200">
                          <a:solidFill>
                            <a:schemeClr val="tx1"/>
                          </a:solidFill>
                          <a:latin typeface="+mn-lt"/>
                        </a:rPr>
                        <a:t>Task/action, open/done</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bg1">
                              <a:lumMod val="65000"/>
                            </a:schemeClr>
                          </a:solidFill>
                          <a:latin typeface="Segoe Fluent Icons" panose="050A0102010101010101" pitchFamily="18" charset="0"/>
                          <a:sym typeface="Wingdings" panose="05000000000000000000" pitchFamily="2" charset="2"/>
                        </a:rPr>
                        <a:t></a:t>
                      </a:r>
                      <a:r>
                        <a:rPr lang="en-GB" sz="1200">
                          <a:solidFill>
                            <a:schemeClr val="tx1"/>
                          </a:solidFill>
                          <a:latin typeface="Segoe Fluent Icons" panose="050A0102010101010101" pitchFamily="18" charset="0"/>
                          <a:sym typeface="Wingdings" panose="05000000000000000000" pitchFamily="2" charset="2"/>
                        </a:rPr>
                        <a:t> </a:t>
                      </a:r>
                      <a:r>
                        <a:rPr lang="en-GB" sz="1200">
                          <a:solidFill>
                            <a:srgbClr val="0070C0"/>
                          </a:solidFill>
                          <a:latin typeface="Segoe Fluent Icons" panose="050A0102010101010101" pitchFamily="18" charset="0"/>
                          <a:sym typeface="Wingdings" panose="05000000000000000000" pitchFamily="2" charset="2"/>
                        </a:rPr>
                        <a:t>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45623237"/>
                  </a:ext>
                </a:extLst>
              </a:tr>
              <a:tr h="263538">
                <a:tc vMerge="1">
                  <a:txBody>
                    <a:bodyPr/>
                    <a:lstStyle/>
                    <a:p>
                      <a:pPr algn="l"/>
                      <a:endParaRPr lang="en-GB" sz="1200">
                        <a:solidFill>
                          <a:schemeClr val="tx1"/>
                        </a:solidFill>
                        <a:latin typeface="+mn-lt"/>
                      </a:endParaRP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a:t>
                      </a:r>
                      <a:r>
                        <a:rPr lang="en-GB" sz="1200">
                          <a:solidFill>
                            <a:srgbClr val="0070C0"/>
                          </a:solidFill>
                          <a:latin typeface="Segoe Fluent Icons" panose="050A0102010101010101" pitchFamily="18" charset="0"/>
                        </a:rPr>
                        <a:t> </a:t>
                      </a:r>
                      <a:endParaRPr lang="en-GB" sz="1200">
                        <a:solidFill>
                          <a:srgbClr val="0070C0"/>
                        </a:solidFill>
                        <a:latin typeface="Segoe Fluent Icons" panose="050A0102010101010101" pitchFamily="18" charset="0"/>
                        <a:sym typeface="Wingdings" panose="05000000000000000000" pitchFamily="2" charset="2"/>
                      </a:endParaRP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20880880"/>
                  </a:ext>
                </a:extLst>
              </a:tr>
              <a:tr h="263538">
                <a:tc>
                  <a:txBody>
                    <a:bodyPr/>
                    <a:lstStyle/>
                    <a:p>
                      <a:pPr algn="l"/>
                      <a:r>
                        <a:rPr lang="en-GB" sz="1200">
                          <a:solidFill>
                            <a:schemeClr val="tx1"/>
                          </a:solidFill>
                          <a:latin typeface="+mn-lt"/>
                        </a:rPr>
                        <a:t>Note</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FFC000"/>
                          </a:solidFill>
                          <a:latin typeface="Segoe Fluent Icons" panose="050A0102010101010101" pitchFamily="18" charset="0"/>
                        </a:rPr>
                        <a:t></a:t>
                      </a:r>
                      <a:r>
                        <a:rPr lang="en-GB" sz="1200">
                          <a:latin typeface="Segoe Fluent Icons" panose="050A0102010101010101" pitchFamily="18" charset="0"/>
                        </a:rPr>
                        <a:t> </a:t>
                      </a:r>
                      <a:r>
                        <a:rPr lang="en-GB" sz="1200">
                          <a:solidFill>
                            <a:srgbClr val="C00000"/>
                          </a:solidFill>
                          <a:latin typeface="Segoe Fluent Icons" panose="050A0102010101010101" pitchFamily="18" charset="0"/>
                        </a:rPr>
                        <a:t> </a:t>
                      </a:r>
                      <a:r>
                        <a:rPr lang="en-GB" sz="1200">
                          <a:latin typeface="Segoe Fluent Icons" panose="050A0102010101010101" pitchFamily="18" charset="0"/>
                        </a:rPr>
                        <a:t> </a:t>
                      </a:r>
                      <a:r>
                        <a:rPr lang="en-GB" sz="1200">
                          <a:solidFill>
                            <a:schemeClr val="bg1">
                              <a:lumMod val="65000"/>
                            </a:schemeClr>
                          </a:solidFill>
                          <a:latin typeface="Segoe Fluent Icons" panose="050A0102010101010101" pitchFamily="18" charset="0"/>
                        </a:rPr>
                        <a:t></a:t>
                      </a:r>
                      <a:r>
                        <a:rPr lang="en-GB" sz="1200">
                          <a:latin typeface="Segoe Fluent Icons" panose="050A0102010101010101" pitchFamily="18" charset="0"/>
                        </a:rPr>
                        <a:t> </a:t>
                      </a:r>
                      <a:r>
                        <a:rPr lang="en-GB" sz="1200">
                          <a:solidFill>
                            <a:srgbClr val="C00000"/>
                          </a:solidFill>
                          <a:latin typeface="Segoe Fluent Icons" panose="050A0102010101010101" pitchFamily="18" charset="0"/>
                        </a:rPr>
                        <a:t></a:t>
                      </a:r>
                      <a:r>
                        <a:rPr lang="en-GB" sz="1200">
                          <a:latin typeface="Segoe Fluent Icons" panose="050A0102010101010101" pitchFamily="18" charset="0"/>
                        </a:rPr>
                        <a:t> </a:t>
                      </a:r>
                      <a:r>
                        <a:rPr lang="en-GB" sz="1200">
                          <a:solidFill>
                            <a:srgbClr val="0070C0"/>
                          </a:solidFill>
                          <a:latin typeface="Segoe Fluent Icons" panose="050A0102010101010101" pitchFamily="18" charset="0"/>
                        </a:rPr>
                        <a:t></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60551710"/>
                  </a:ext>
                </a:extLst>
              </a:tr>
              <a:tr h="263538">
                <a:tc>
                  <a:txBody>
                    <a:bodyPr/>
                    <a:lstStyle/>
                    <a:p>
                      <a:pPr algn="l"/>
                      <a:r>
                        <a:rPr lang="en-GB" sz="1200">
                          <a:solidFill>
                            <a:schemeClr val="tx1"/>
                          </a:solidFill>
                          <a:latin typeface="+mn-lt"/>
                        </a:rPr>
                        <a:t>More/less</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a:solidFill>
                            <a:srgbClr val="0070C0"/>
                          </a:solidFill>
                          <a:latin typeface="Segoe Fluent Icons" panose="050A0102010101010101" pitchFamily="18" charset="0"/>
                        </a:rPr>
                        <a:t></a:t>
                      </a:r>
                      <a:r>
                        <a:rPr lang="en-GB" sz="1200">
                          <a:solidFill>
                            <a:schemeClr val="tx1"/>
                          </a:solidFill>
                          <a:latin typeface="Segoe Fluent Icons" panose="050A0102010101010101" pitchFamily="18" charset="0"/>
                        </a:rPr>
                        <a:t> </a:t>
                      </a:r>
                      <a:r>
                        <a:rPr lang="en-GB" sz="1200">
                          <a:solidFill>
                            <a:srgbClr val="C00000"/>
                          </a:solidFill>
                          <a:latin typeface="Segoe Fluent Icons" panose="050A0102010101010101" pitchFamily="18" charset="0"/>
                        </a:rPr>
                        <a:t></a:t>
                      </a:r>
                      <a:r>
                        <a:rPr lang="en-GB" sz="1200">
                          <a:solidFill>
                            <a:schemeClr val="tx1"/>
                          </a:solidFill>
                          <a:latin typeface="Segoe Fluent Icons" panose="050A0102010101010101" pitchFamily="18" charset="0"/>
                        </a:rPr>
                        <a:t> </a:t>
                      </a:r>
                      <a:r>
                        <a:rPr lang="en-GB" sz="1200">
                          <a:solidFill>
                            <a:srgbClr val="0070C0"/>
                          </a:solidFill>
                          <a:latin typeface="Segoe Fluent Icons" panose="050A0102010101010101" pitchFamily="18" charset="0"/>
                        </a:rPr>
                        <a:t></a:t>
                      </a:r>
                      <a:r>
                        <a:rPr lang="en-GB" sz="1200">
                          <a:latin typeface="Segoe Fluent Icons" panose="050A0102010101010101" pitchFamily="18" charset="0"/>
                        </a:rPr>
                        <a:t> </a:t>
                      </a:r>
                      <a:r>
                        <a:rPr lang="en-GB" sz="1200">
                          <a:solidFill>
                            <a:srgbClr val="C00000"/>
                          </a:solidFill>
                          <a:latin typeface="Segoe Fluent Icons" panose="050A0102010101010101" pitchFamily="18" charset="0"/>
                        </a:rPr>
                        <a:t></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32252198"/>
                  </a:ext>
                </a:extLst>
              </a:tr>
              <a:tr h="263538">
                <a:tc rowSpan="7">
                  <a:txBody>
                    <a:bodyPr/>
                    <a:lstStyle/>
                    <a:p>
                      <a:pPr algn="l"/>
                      <a:r>
                        <a:rPr lang="en-GB" sz="1200">
                          <a:solidFill>
                            <a:schemeClr val="tx1"/>
                          </a:solidFill>
                          <a:latin typeface="+mn-lt"/>
                        </a:rPr>
                        <a:t>Directions/change</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lvl="1" indent="0">
                        <a:buNone/>
                      </a:pPr>
                      <a:r>
                        <a:rPr lang="en-GB" sz="1200">
                          <a:solidFill>
                            <a:schemeClr val="tx1"/>
                          </a:solidFill>
                          <a:latin typeface="Segoe Fluent Icons" panose="050A0102010101010101" pitchFamily="18" charset="0"/>
                          <a:sym typeface="Wingdings" panose="05000000000000000000" pitchFamily="2" charset="2"/>
                        </a:rPr>
                        <a:t>  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89522619"/>
                  </a:ext>
                </a:extLst>
              </a:tr>
              <a:tr h="263538">
                <a:tc vMerge="1">
                  <a:txBody>
                    <a:bodyPr/>
                    <a:lstStyle/>
                    <a:p>
                      <a:endParaRPr lang="en-GB" sz="1400">
                        <a:solidFill>
                          <a:schemeClr val="tx2"/>
                        </a:solidFill>
                      </a:endParaRPr>
                    </a:p>
                  </a:txBody>
                  <a:tcPr marL="45720" marR="45720">
                    <a:lnL w="12700" cmpd="sng">
                      <a:noFill/>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Fluent Icons" panose="050A0102010101010101" pitchFamily="18" charset="0"/>
                          <a:sym typeface="Wingdings" panose="05000000000000000000" pitchFamily="2" charset="2"/>
                        </a:rPr>
                        <a:t>  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15759233"/>
                  </a:ext>
                </a:extLst>
              </a:tr>
              <a:tr h="263538">
                <a:tc vMerge="1">
                  <a:txBody>
                    <a:bodyPr/>
                    <a:lstStyle/>
                    <a:p>
                      <a:endParaRPr lang="en-GB"/>
                    </a:p>
                  </a:txBody>
                  <a:tcPr marL="45720" marR="45720">
                    <a:lnL w="12700" cmpd="sng">
                      <a:noFill/>
                    </a:lnL>
                    <a:lnR w="12700" cmpd="sng">
                      <a:noFill/>
                    </a:lnR>
                    <a:lnT w="63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Fluent Icons" panose="050A0102010101010101" pitchFamily="18" charset="0"/>
                          <a:sym typeface="Wingdings" panose="05000000000000000000" pitchFamily="2" charset="2"/>
                        </a:rPr>
                        <a:t>  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46831046"/>
                  </a:ext>
                </a:extLst>
              </a:tr>
              <a:tr h="263538">
                <a:tc vMerge="1">
                  <a:txBody>
                    <a:bodyPr/>
                    <a:lstStyle/>
                    <a:p>
                      <a:pPr algn="l"/>
                      <a:endParaRPr lang="en-GB" sz="1200">
                        <a:solidFill>
                          <a:schemeClr val="tx1"/>
                        </a:solidFill>
                        <a:latin typeface="+mn-lt"/>
                      </a:endParaRPr>
                    </a:p>
                  </a:txBody>
                  <a:tcPr marL="0" marR="45720">
                    <a:lnL w="12700" cmpd="sng">
                      <a:noFill/>
                    </a:lnL>
                    <a:lnR w="12700" cmpd="sng">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Fluent Icons" panose="050A0102010101010101" pitchFamily="18" charset="0"/>
                        </a:rPr>
                        <a:t>   </a:t>
                      </a:r>
                      <a:endParaRPr lang="en-GB" sz="1200">
                        <a:solidFill>
                          <a:schemeClr val="tx1"/>
                        </a:solidFill>
                        <a:latin typeface="Segoe Fluent Icons" panose="050A0102010101010101" pitchFamily="18" charset="0"/>
                        <a:sym typeface="Wingdings" panose="05000000000000000000" pitchFamily="2" charset="2"/>
                      </a:endParaRP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4372233"/>
                  </a:ext>
                </a:extLst>
              </a:tr>
              <a:tr h="263538">
                <a:tc vMerge="1">
                  <a:txBody>
                    <a:bodyPr/>
                    <a:lstStyle/>
                    <a:p>
                      <a:pPr algn="l"/>
                      <a:endParaRPr lang="en-GB" sz="1200">
                        <a:solidFill>
                          <a:schemeClr val="tx1"/>
                        </a:solidFill>
                        <a:latin typeface="+mn-lt"/>
                      </a:endParaRPr>
                    </a:p>
                  </a:txBody>
                  <a:tcPr marL="0" marR="45720">
                    <a:lnL w="12700" cmpd="sng">
                      <a:noFill/>
                    </a:lnL>
                    <a:lnR w="12700" cmpd="sng">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  </a:t>
                      </a:r>
                      <a:endParaRPr lang="en-GB" sz="1200">
                        <a:solidFill>
                          <a:schemeClr val="tx1"/>
                        </a:solidFill>
                        <a:latin typeface="Segoe Fluent Icons" panose="050A0102010101010101" pitchFamily="18" charset="0"/>
                        <a:sym typeface="Wingdings" panose="05000000000000000000" pitchFamily="2" charset="2"/>
                      </a:endParaRP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82981001"/>
                  </a:ext>
                </a:extLst>
              </a:tr>
              <a:tr h="263538">
                <a:tc vMerge="1">
                  <a:txBody>
                    <a:bodyPr/>
                    <a:lstStyle/>
                    <a:p>
                      <a:pPr algn="l"/>
                      <a:endParaRPr lang="en-GB" sz="1200">
                        <a:solidFill>
                          <a:schemeClr val="tx1"/>
                        </a:solidFill>
                        <a:latin typeface="+mn-lt"/>
                      </a:endParaRPr>
                    </a:p>
                  </a:txBody>
                  <a:tcPr marL="45720" marR="45720">
                    <a:lnL w="12700" cmpd="sng">
                      <a:noFill/>
                    </a:lnL>
                    <a:lnR w="12700" cmpd="sng">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Fluent Icons" panose="050A0102010101010101" pitchFamily="18" charset="0"/>
                          <a:sym typeface="Wingdings" panose="05000000000000000000" pitchFamily="2" charset="2"/>
                        </a:rPr>
                        <a:t>   </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23007987"/>
                  </a:ext>
                </a:extLst>
              </a:tr>
              <a:tr h="263538">
                <a:tc vMerge="1">
                  <a:txBody>
                    <a:bodyPr/>
                    <a:lstStyle/>
                    <a:p>
                      <a:pPr algn="l"/>
                      <a:endParaRPr lang="en-GB" sz="1200">
                        <a:solidFill>
                          <a:schemeClr val="tx1"/>
                        </a:solidFill>
                        <a:latin typeface="+mn-lt"/>
                      </a:endParaRPr>
                    </a:p>
                  </a:txBody>
                  <a:tcPr marL="45720" marR="45720">
                    <a:lnL w="12700" cmpd="sng">
                      <a:noFill/>
                    </a:lnL>
                    <a:lnR w="12700" cmpd="sng">
                      <a:noFill/>
                    </a:lnR>
                    <a:lnT w="9525" cap="flat" cmpd="sng" algn="ctr">
                      <a:no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a:t>
                      </a:r>
                      <a:endParaRPr lang="en-GB" sz="1200">
                        <a:solidFill>
                          <a:schemeClr val="tx1"/>
                        </a:solidFill>
                        <a:latin typeface="Segoe Fluent Icons" panose="050A0102010101010101" pitchFamily="18" charset="0"/>
                        <a:sym typeface="Wingdings" panose="05000000000000000000" pitchFamily="2" charset="2"/>
                      </a:endParaRP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79338870"/>
                  </a:ext>
                </a:extLst>
              </a:tr>
              <a:tr h="263538">
                <a:tc rowSpan="3">
                  <a:txBody>
                    <a:bodyPr/>
                    <a:lstStyle/>
                    <a:p>
                      <a:pPr algn="l"/>
                      <a:r>
                        <a:rPr lang="en-GB" sz="1200">
                          <a:solidFill>
                            <a:schemeClr val="tx1"/>
                          </a:solidFill>
                          <a:latin typeface="+mn-lt"/>
                        </a:rPr>
                        <a:t>On/off/start/stop</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Fluent Icons" panose="050A0102010101010101" pitchFamily="18" charset="0"/>
                        </a:rPr>
                        <a:t>  </a:t>
                      </a:r>
                      <a:r>
                        <a:rPr lang="en-GB" sz="1200">
                          <a:latin typeface="Segoe Fluent Icons" panose="050A0102010101010101" pitchFamily="18" charset="0"/>
                        </a:rPr>
                        <a:t> </a:t>
                      </a:r>
                      <a:endParaRPr lang="en-GB" sz="1200">
                        <a:solidFill>
                          <a:schemeClr val="tx1"/>
                        </a:solidFill>
                        <a:latin typeface="Segoe Fluent Icons" panose="050A0102010101010101" pitchFamily="18" charset="0"/>
                      </a:endParaRP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14959809"/>
                  </a:ext>
                </a:extLst>
              </a:tr>
              <a:tr h="263538">
                <a:tc vMerge="1">
                  <a:txBody>
                    <a:bodyPr/>
                    <a:lstStyle/>
                    <a:p>
                      <a:pPr algn="l"/>
                      <a:endParaRPr lang="en-GB" sz="1200">
                        <a:solidFill>
                          <a:schemeClr val="tx1"/>
                        </a:solidFill>
                        <a:latin typeface="+mn-lt"/>
                      </a:endParaRPr>
                    </a:p>
                  </a:txBody>
                  <a:tcPr marL="45720" marR="45720">
                    <a:lnL w="12700" cmpd="sng">
                      <a:noFill/>
                    </a:lnL>
                    <a:lnR w="12700" cmpd="sng">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 </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47189625"/>
                  </a:ext>
                </a:extLst>
              </a:tr>
              <a:tr h="263538">
                <a:tc vMerge="1">
                  <a:txBody>
                    <a:bodyPr/>
                    <a:lstStyle/>
                    <a:p>
                      <a:pPr algn="l"/>
                      <a:endParaRPr lang="en-GB" sz="1200">
                        <a:solidFill>
                          <a:schemeClr val="tx1"/>
                        </a:solidFill>
                        <a:latin typeface="+mn-lt"/>
                      </a:endParaRPr>
                    </a:p>
                  </a:txBody>
                  <a:tcPr marL="45720" marR="45720">
                    <a:lnL w="12700" cmpd="sng">
                      <a:noFill/>
                    </a:lnL>
                    <a:lnR w="12700" cmpd="sng">
                      <a:noFill/>
                    </a:lnR>
                    <a:lnT w="9525" cap="flat" cmpd="sng" algn="ctr">
                      <a:no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  </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77208330"/>
                  </a:ext>
                </a:extLst>
              </a:tr>
            </a:tbl>
          </a:graphicData>
        </a:graphic>
      </p:graphicFrame>
      <p:graphicFrame>
        <p:nvGraphicFramePr>
          <p:cNvPr id="5" name="Table 5">
            <a:extLst>
              <a:ext uri="{FF2B5EF4-FFF2-40B4-BE49-F238E27FC236}">
                <a16:creationId xmlns:a16="http://schemas.microsoft.com/office/drawing/2014/main" id="{E51B1A71-C556-D36C-EECD-A85932EF7EE9}"/>
              </a:ext>
            </a:extLst>
          </p:cNvPr>
          <p:cNvGraphicFramePr>
            <a:graphicFrameLocks noGrp="1"/>
          </p:cNvGraphicFramePr>
          <p:nvPr>
            <p:extLst>
              <p:ext uri="{D42A27DB-BD31-4B8C-83A1-F6EECF244321}">
                <p14:modId xmlns:p14="http://schemas.microsoft.com/office/powerpoint/2010/main" val="2286668842"/>
              </p:ext>
            </p:extLst>
          </p:nvPr>
        </p:nvGraphicFramePr>
        <p:xfrm>
          <a:off x="8027923" y="1082675"/>
          <a:ext cx="3827526" cy="4953600"/>
        </p:xfrm>
        <a:graphic>
          <a:graphicData uri="http://schemas.openxmlformats.org/drawingml/2006/table">
            <a:tbl>
              <a:tblPr firstRow="1" bandRow="1">
                <a:tableStyleId>{5940675A-B579-460E-94D1-54222C63F5DA}</a:tableStyleId>
              </a:tblPr>
              <a:tblGrid>
                <a:gridCol w="1616456">
                  <a:extLst>
                    <a:ext uri="{9D8B030D-6E8A-4147-A177-3AD203B41FA5}">
                      <a16:colId xmlns:a16="http://schemas.microsoft.com/office/drawing/2014/main" val="140212536"/>
                    </a:ext>
                  </a:extLst>
                </a:gridCol>
                <a:gridCol w="2211070">
                  <a:extLst>
                    <a:ext uri="{9D8B030D-6E8A-4147-A177-3AD203B41FA5}">
                      <a16:colId xmlns:a16="http://schemas.microsoft.com/office/drawing/2014/main" val="41769523"/>
                    </a:ext>
                  </a:extLst>
                </a:gridCol>
              </a:tblGrid>
              <a:tr h="138450">
                <a:tc>
                  <a:txBody>
                    <a:bodyPr/>
                    <a:lstStyle/>
                    <a:p>
                      <a:pPr algn="l"/>
                      <a:r>
                        <a:rPr lang="en-GB" sz="1200">
                          <a:solidFill>
                            <a:schemeClr val="tx1"/>
                          </a:solidFill>
                          <a:latin typeface="+mn-lt"/>
                        </a:rPr>
                        <a:t>Document/ deliverable</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  </a:t>
                      </a:r>
                      <a:r>
                        <a:rPr lang="en-GB" sz="1200">
                          <a:solidFill>
                            <a:schemeClr val="bg1">
                              <a:lumMod val="65000"/>
                            </a:schemeClr>
                          </a:solidFill>
                          <a:latin typeface="Segoe Fluent Icons" panose="050A0102010101010101" pitchFamily="18" charset="0"/>
                        </a:rPr>
                        <a:t></a:t>
                      </a:r>
                      <a:r>
                        <a:rPr lang="en-GB" sz="1200">
                          <a:latin typeface="Segoe Fluent Icons" panose="050A0102010101010101" pitchFamily="18" charset="0"/>
                        </a:rPr>
                        <a:t>  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83093225"/>
                  </a:ext>
                </a:extLst>
              </a:tr>
              <a:tr h="0">
                <a:tc>
                  <a:txBody>
                    <a:bodyPr/>
                    <a:lstStyle/>
                    <a:p>
                      <a:pPr algn="l"/>
                      <a:r>
                        <a:rPr lang="en-GB" sz="1200">
                          <a:solidFill>
                            <a:schemeClr val="tx1"/>
                          </a:solidFill>
                          <a:latin typeface="+mn-lt"/>
                        </a:rPr>
                        <a:t>Person, team</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Fluent Icons" panose="050A0102010101010101" pitchFamily="18" charset="0"/>
                        </a:rPr>
                        <a:t>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48924136"/>
                  </a:ext>
                </a:extLst>
              </a:tr>
              <a:tr h="0">
                <a:tc>
                  <a:txBody>
                    <a:bodyPr/>
                    <a:lstStyle/>
                    <a:p>
                      <a:pPr algn="l"/>
                      <a:r>
                        <a:rPr lang="en-GB" sz="1200">
                          <a:solidFill>
                            <a:schemeClr val="tx1"/>
                          </a:solidFill>
                          <a:latin typeface="+mn-lt"/>
                        </a:rPr>
                        <a:t>Comms</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    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06090201"/>
                  </a:ext>
                </a:extLst>
              </a:tr>
              <a:tr h="0">
                <a:tc>
                  <a:txBody>
                    <a:bodyPr/>
                    <a:lstStyle/>
                    <a:p>
                      <a:pPr algn="l"/>
                      <a:r>
                        <a:rPr lang="en-GB" sz="1200">
                          <a:solidFill>
                            <a:schemeClr val="tx1"/>
                          </a:solidFill>
                          <a:latin typeface="+mn-lt"/>
                        </a:rPr>
                        <a:t>Tech</a:t>
                      </a:r>
                    </a:p>
                  </a:txBody>
                  <a:tcPr marL="0" marR="0" marT="36000" marB="36000">
                    <a:lnL w="9525" cap="flat" cmpd="sng" algn="ctr">
                      <a:noFill/>
                      <a:prstDash val="solid"/>
                      <a:round/>
                      <a:headEnd type="none" w="med" len="med"/>
                      <a:tailEnd type="none" w="med" len="med"/>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   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67366052"/>
                  </a:ext>
                </a:extLst>
              </a:tr>
              <a:tr h="0">
                <a:tc>
                  <a:txBody>
                    <a:bodyPr/>
                    <a:lstStyle/>
                    <a:p>
                      <a:pPr algn="l"/>
                      <a:r>
                        <a:rPr lang="en-GB" sz="1200">
                          <a:solidFill>
                            <a:schemeClr val="tx1"/>
                          </a:solidFill>
                          <a:latin typeface="+mn-lt"/>
                        </a:rPr>
                        <a:t>Development</a:t>
                      </a:r>
                    </a:p>
                  </a:txBody>
                  <a:tcPr marL="0" marR="0" marT="36000" marB="36000">
                    <a:lnL w="9525" cap="flat" cmpd="sng" algn="ctr">
                      <a:noFill/>
                      <a:prstDash val="solid"/>
                      <a:round/>
                      <a:headEnd type="none" w="med" len="med"/>
                      <a:tailEnd type="none" w="med" len="med"/>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 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82397796"/>
                  </a:ext>
                </a:extLst>
              </a:tr>
              <a:tr h="0">
                <a:tc>
                  <a:txBody>
                    <a:bodyPr/>
                    <a:lstStyle/>
                    <a:p>
                      <a:pPr algn="l"/>
                      <a:r>
                        <a:rPr lang="en-GB" sz="1200">
                          <a:solidFill>
                            <a:schemeClr val="tx1"/>
                          </a:solidFill>
                          <a:latin typeface="+mn-lt"/>
                        </a:rPr>
                        <a:t>Product, idea</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Fluent Icons" panose="050A0102010101010101" pitchFamily="18" charset="0"/>
                          <a:sym typeface="Wingdings" panose="05000000000000000000" pitchFamily="2" charset="2"/>
                        </a:rPr>
                        <a:t></a:t>
                      </a:r>
                      <a:r>
                        <a:rPr lang="en-GB" sz="1200">
                          <a:latin typeface="Segoe Fluent Icons" panose="050A0102010101010101" pitchFamily="18" charset="0"/>
                          <a:sym typeface="Wingdings" panose="05000000000000000000" pitchFamily="2" charset="2"/>
                        </a:rPr>
                        <a:t> </a:t>
                      </a:r>
                      <a:r>
                        <a:rPr lang="en-GB" sz="1200">
                          <a:solidFill>
                            <a:schemeClr val="tx1"/>
                          </a:solidFill>
                          <a:latin typeface="Segoe Fluent Icons" panose="050A0102010101010101" pitchFamily="18" charset="0"/>
                          <a:sym typeface="Wingdings" panose="05000000000000000000" pitchFamily="2" charset="2"/>
                        </a:rPr>
                        <a:t></a:t>
                      </a:r>
                      <a:r>
                        <a:rPr lang="en-GB" sz="1200">
                          <a:solidFill>
                            <a:srgbClr val="FFC000"/>
                          </a:solidFill>
                          <a:latin typeface="Segoe Fluent Icons" panose="050A0102010101010101" pitchFamily="18" charset="0"/>
                          <a:sym typeface="Wingdings" panose="05000000000000000000" pitchFamily="2" charset="2"/>
                        </a:rPr>
                        <a:t> </a:t>
                      </a:r>
                      <a:r>
                        <a:rPr lang="en-GB" sz="1200">
                          <a:latin typeface="Segoe Fluent Icons" panose="050A0102010101010101" pitchFamily="18" charset="0"/>
                        </a:rPr>
                        <a:t>    </a:t>
                      </a:r>
                      <a:endParaRPr lang="en-GB" sz="1200">
                        <a:solidFill>
                          <a:srgbClr val="FFC000"/>
                        </a:solidFill>
                        <a:latin typeface="Segoe Fluent Icons" panose="050A0102010101010101" pitchFamily="18" charset="0"/>
                      </a:endParaRP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4170251"/>
                  </a:ext>
                </a:extLst>
              </a:tr>
              <a:tr h="0">
                <a:tc>
                  <a:txBody>
                    <a:bodyPr/>
                    <a:lstStyle/>
                    <a:p>
                      <a:pPr algn="l"/>
                      <a:r>
                        <a:rPr lang="en-GB" sz="1200">
                          <a:solidFill>
                            <a:schemeClr val="tx1"/>
                          </a:solidFill>
                          <a:latin typeface="+mn-lt"/>
                        </a:rPr>
                        <a:t>Safe/warning</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00B050"/>
                          </a:solidFill>
                          <a:latin typeface="Segoe Fluent Icons" panose="050A0102010101010101" pitchFamily="18" charset="0"/>
                        </a:rPr>
                        <a:t></a:t>
                      </a:r>
                      <a:r>
                        <a:rPr lang="en-GB" sz="1200">
                          <a:solidFill>
                            <a:schemeClr val="accent6"/>
                          </a:solidFill>
                          <a:latin typeface="Segoe Fluent Icons" panose="050A0102010101010101" pitchFamily="18" charset="0"/>
                        </a:rPr>
                        <a:t> </a:t>
                      </a:r>
                      <a:r>
                        <a:rPr lang="en-GB" sz="1200">
                          <a:solidFill>
                            <a:srgbClr val="C00000"/>
                          </a:solidFill>
                          <a:latin typeface="Segoe Fluent Icons" panose="050A0102010101010101" pitchFamily="18" charset="0"/>
                        </a:rPr>
                        <a:t></a:t>
                      </a:r>
                      <a:r>
                        <a:rPr lang="en-GB" sz="1200">
                          <a:solidFill>
                            <a:srgbClr val="FFC000"/>
                          </a:solidFill>
                          <a:latin typeface="Segoe Fluent Icons" panose="050A0102010101010101" pitchFamily="18" charset="0"/>
                        </a:rPr>
                        <a:t> </a:t>
                      </a:r>
                      <a:r>
                        <a:rPr lang="en-GB" sz="1200">
                          <a:solidFill>
                            <a:srgbClr val="C00000"/>
                          </a:solidFill>
                          <a:latin typeface="Segoe Fluent Icons" panose="050A0102010101010101" pitchFamily="18" charset="0"/>
                        </a:rPr>
                        <a:t></a:t>
                      </a:r>
                      <a:r>
                        <a:rPr lang="en-GB" sz="1200">
                          <a:solidFill>
                            <a:srgbClr val="FFC000"/>
                          </a:solidFill>
                          <a:latin typeface="Segoe Fluent Icons" panose="050A0102010101010101" pitchFamily="18" charset="0"/>
                        </a:rPr>
                        <a:t> </a:t>
                      </a:r>
                      <a:endParaRPr lang="en-GB" sz="1200">
                        <a:latin typeface="Segoe Fluent Icons" panose="050A0102010101010101" pitchFamily="18" charset="0"/>
                      </a:endParaRP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53152249"/>
                  </a:ext>
                </a:extLst>
              </a:tr>
              <a:tr h="0">
                <a:tc>
                  <a:txBody>
                    <a:bodyPr/>
                    <a:lstStyle/>
                    <a:p>
                      <a:pPr algn="l"/>
                      <a:r>
                        <a:rPr lang="en-GB" sz="1200">
                          <a:solidFill>
                            <a:schemeClr val="tx1"/>
                          </a:solidFill>
                          <a:latin typeface="+mn-lt"/>
                        </a:rPr>
                        <a:t>Global/local</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accent4"/>
                          </a:solidFill>
                          <a:latin typeface="Segoe Fluent Icons" panose="050A0102010101010101" pitchFamily="18" charset="0"/>
                        </a:rPr>
                        <a:t> </a:t>
                      </a:r>
                      <a:r>
                        <a:rPr lang="en-GB" sz="1200">
                          <a:solidFill>
                            <a:schemeClr val="accent4"/>
                          </a:solidFill>
                          <a:latin typeface="Segoe Fluent Icons" panose="050A0102010101010101" pitchFamily="18" charset="0"/>
                          <a:sym typeface="Wingdings" panose="05000000000000000000" pitchFamily="2" charset="2"/>
                        </a:rPr>
                        <a:t></a:t>
                      </a:r>
                      <a:r>
                        <a:rPr lang="en-GB" sz="1200">
                          <a:solidFill>
                            <a:srgbClr val="00B0F0"/>
                          </a:solidFill>
                          <a:latin typeface="Segoe Fluent Icons" panose="050A0102010101010101" pitchFamily="18" charset="0"/>
                          <a:sym typeface="Wingdings" panose="05000000000000000000" pitchFamily="2" charset="2"/>
                        </a:rPr>
                        <a:t> </a:t>
                      </a:r>
                      <a:r>
                        <a:rPr lang="en-GB" sz="1200">
                          <a:solidFill>
                            <a:schemeClr val="tx1"/>
                          </a:solidFill>
                          <a:latin typeface="Segoe Fluent Icons" panose="050A0102010101010101" pitchFamily="18" charset="0"/>
                          <a:sym typeface="Wingdings" panose="05000000000000000000" pitchFamily="2" charset="2"/>
                        </a:rPr>
                        <a:t> </a:t>
                      </a:r>
                      <a:r>
                        <a:rPr lang="en-GB" sz="1200">
                          <a:latin typeface="Segoe Fluent Icons" panose="050A0102010101010101" pitchFamily="18" charset="0"/>
                        </a:rPr>
                        <a:t>  </a:t>
                      </a:r>
                      <a:r>
                        <a:rPr lang="en-GB" sz="1200">
                          <a:solidFill>
                            <a:schemeClr val="tx1"/>
                          </a:solidFill>
                          <a:latin typeface="Segoe Fluent Icons" panose="050A0102010101010101" pitchFamily="18" charset="0"/>
                        </a:rPr>
                        <a:t></a:t>
                      </a:r>
                      <a:r>
                        <a:rPr lang="en-GB" sz="1200">
                          <a:solidFill>
                            <a:schemeClr val="tx1"/>
                          </a:solidFill>
                          <a:latin typeface="Segoe Fluent Icons" panose="050A0102010101010101" pitchFamily="18" charset="0"/>
                          <a:sym typeface="Wingdings" panose="05000000000000000000" pitchFamily="2" charset="2"/>
                        </a:rPr>
                        <a:t>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23222127"/>
                  </a:ext>
                </a:extLst>
              </a:tr>
              <a:tr h="0">
                <a:tc>
                  <a:txBody>
                    <a:bodyPr/>
                    <a:lstStyle/>
                    <a:p>
                      <a:pPr algn="l"/>
                      <a:r>
                        <a:rPr lang="en-GB" sz="1200">
                          <a:solidFill>
                            <a:schemeClr val="tx1"/>
                          </a:solidFill>
                          <a:latin typeface="+mn-lt"/>
                        </a:rPr>
                        <a:t>Office/home</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    </a:t>
                      </a:r>
                    </a:p>
                  </a:txBody>
                  <a:tcPr marL="0" marR="0" marT="36000" marB="36000" anchor="ctr">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28055814"/>
                  </a:ext>
                </a:extLst>
              </a:tr>
              <a:tr h="0">
                <a:tc rowSpan="2">
                  <a:txBody>
                    <a:bodyPr/>
                    <a:lstStyle/>
                    <a:p>
                      <a:pPr algn="l"/>
                      <a:r>
                        <a:rPr lang="en-GB" sz="1200">
                          <a:solidFill>
                            <a:schemeClr val="tx1"/>
                          </a:solidFill>
                          <a:latin typeface="+mn-lt"/>
                        </a:rPr>
                        <a:t>Rating</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FFC000"/>
                          </a:solidFill>
                          <a:latin typeface="Segoe Fluent Icons" panose="050A0102010101010101" pitchFamily="18" charset="0"/>
                        </a:rPr>
                        <a:t>     </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45623237"/>
                  </a:ext>
                </a:extLst>
              </a:tr>
              <a:tr h="0">
                <a:tc vMerge="1">
                  <a:txBody>
                    <a:bodyPr/>
                    <a:lstStyle/>
                    <a:p>
                      <a:pPr algn="l"/>
                      <a:endParaRPr lang="en-GB" sz="1200">
                        <a:solidFill>
                          <a:schemeClr val="tx1"/>
                        </a:solidFill>
                        <a:latin typeface="+mn-lt"/>
                      </a:endParaRPr>
                    </a:p>
                  </a:txBody>
                  <a:tcPr marL="0" marR="45720">
                    <a:lnL w="12700" cmpd="sng">
                      <a:noFill/>
                    </a:lnL>
                    <a:lnR w="12700" cmpd="sng">
                      <a:noFill/>
                    </a:lnR>
                    <a:lnT w="9525" cap="flat" cmpd="sng" algn="ctr">
                      <a:no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C00000"/>
                          </a:solidFill>
                          <a:latin typeface="Segoe Fluent Icons" panose="050A0102010101010101" pitchFamily="18" charset="0"/>
                        </a:rPr>
                        <a:t>  </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42995559"/>
                  </a:ext>
                </a:extLst>
              </a:tr>
              <a:tr h="0">
                <a:tc>
                  <a:txBody>
                    <a:bodyPr/>
                    <a:lstStyle/>
                    <a:p>
                      <a:pPr algn="l"/>
                      <a:r>
                        <a:rPr lang="en-GB" sz="1200">
                          <a:solidFill>
                            <a:schemeClr val="tx1"/>
                          </a:solidFill>
                          <a:latin typeface="+mn-lt"/>
                        </a:rPr>
                        <a:t>Feedback</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FFC000"/>
                          </a:solidFill>
                          <a:latin typeface="Segoe Fluent Icons" panose="050A0102010101010101" pitchFamily="18" charset="0"/>
                        </a:rPr>
                        <a:t>  </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60551710"/>
                  </a:ext>
                </a:extLst>
              </a:tr>
              <a:tr h="0">
                <a:tc>
                  <a:txBody>
                    <a:bodyPr/>
                    <a:lstStyle/>
                    <a:p>
                      <a:pPr algn="l"/>
                      <a:r>
                        <a:rPr lang="en-GB" sz="1200">
                          <a:solidFill>
                            <a:schemeClr val="tx1"/>
                          </a:solidFill>
                          <a:latin typeface="+mn-lt"/>
                        </a:rPr>
                        <a:t>Rate/speed</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00B0F0"/>
                          </a:solidFill>
                          <a:latin typeface="Segoe Fluent Icons" panose="050A0102010101010101" pitchFamily="18" charset="0"/>
                        </a:rPr>
                        <a:t></a:t>
                      </a:r>
                      <a:r>
                        <a:rPr lang="en-GB" sz="1200">
                          <a:solidFill>
                            <a:schemeClr val="tx1"/>
                          </a:solidFill>
                          <a:latin typeface="Segoe Fluent Icons" panose="050A0102010101010101" pitchFamily="18" charset="0"/>
                        </a:rPr>
                        <a:t> </a:t>
                      </a:r>
                      <a:r>
                        <a:rPr lang="en-GB" sz="1200">
                          <a:solidFill>
                            <a:srgbClr val="FFC000"/>
                          </a:solidFill>
                          <a:latin typeface="Segoe Fluent Icons" panose="050A0102010101010101" pitchFamily="18" charset="0"/>
                        </a:rPr>
                        <a:t></a:t>
                      </a:r>
                      <a:r>
                        <a:rPr lang="en-GB" sz="1200">
                          <a:solidFill>
                            <a:schemeClr val="tx1"/>
                          </a:solidFill>
                          <a:latin typeface="Segoe Fluent Icons" panose="050A0102010101010101" pitchFamily="18" charset="0"/>
                        </a:rPr>
                        <a:t> </a:t>
                      </a:r>
                      <a:r>
                        <a:rPr lang="en-GB" sz="1200">
                          <a:solidFill>
                            <a:srgbClr val="C00000"/>
                          </a:solidFill>
                          <a:latin typeface="Segoe Fluent Icons" panose="050A0102010101010101" pitchFamily="18" charset="0"/>
                        </a:rPr>
                        <a:t></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32252198"/>
                  </a:ext>
                </a:extLst>
              </a:tr>
              <a:tr h="0">
                <a:tc rowSpan="2">
                  <a:txBody>
                    <a:bodyPr/>
                    <a:lstStyle/>
                    <a:p>
                      <a:pPr algn="l"/>
                      <a:r>
                        <a:rPr lang="en-GB" sz="1200">
                          <a:solidFill>
                            <a:schemeClr val="tx1"/>
                          </a:solidFill>
                          <a:latin typeface="+mn-lt"/>
                        </a:rPr>
                        <a:t>Strength</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bg1">
                              <a:lumMod val="85000"/>
                            </a:schemeClr>
                          </a:solidFill>
                          <a:latin typeface="Segoe Fluent Icons" panose="050A0102010101010101" pitchFamily="18" charset="0"/>
                        </a:rPr>
                        <a:t></a:t>
                      </a:r>
                      <a:r>
                        <a:rPr lang="en-GB" sz="1200">
                          <a:solidFill>
                            <a:schemeClr val="bg1">
                              <a:lumMod val="65000"/>
                            </a:schemeClr>
                          </a:solidFill>
                          <a:latin typeface="Segoe Fluent Icons" panose="050A0102010101010101" pitchFamily="18" charset="0"/>
                        </a:rPr>
                        <a:t> </a:t>
                      </a:r>
                      <a:r>
                        <a:rPr lang="en-GB" sz="1200">
                          <a:solidFill>
                            <a:schemeClr val="tx1"/>
                          </a:solidFill>
                          <a:latin typeface="Segoe Fluent Icons" panose="050A0102010101010101" pitchFamily="18" charset="0"/>
                        </a:rPr>
                        <a:t> </a:t>
                      </a:r>
                      <a:r>
                        <a:rPr lang="en-GB" sz="1200">
                          <a:solidFill>
                            <a:srgbClr val="FFC000"/>
                          </a:solidFill>
                          <a:latin typeface="Segoe Fluent Icons" panose="050A0102010101010101" pitchFamily="18" charset="0"/>
                        </a:rPr>
                        <a:t></a:t>
                      </a:r>
                      <a:r>
                        <a:rPr lang="en-GB" sz="1200">
                          <a:solidFill>
                            <a:schemeClr val="tx1"/>
                          </a:solidFill>
                          <a:latin typeface="Segoe Fluent Icons" panose="050A0102010101010101" pitchFamily="18" charset="0"/>
                        </a:rPr>
                        <a:t> </a:t>
                      </a:r>
                      <a:r>
                        <a:rPr lang="en-GB" sz="1200">
                          <a:solidFill>
                            <a:srgbClr val="FF0000"/>
                          </a:solidFill>
                          <a:latin typeface="Segoe Fluent Icons" panose="050A0102010101010101" pitchFamily="18" charset="0"/>
                        </a:rPr>
                        <a:t></a:t>
                      </a:r>
                      <a:r>
                        <a:rPr lang="en-GB" sz="1200">
                          <a:solidFill>
                            <a:schemeClr val="tx1"/>
                          </a:solidFill>
                          <a:latin typeface="Segoe Fluent Icons" panose="050A0102010101010101" pitchFamily="18" charset="0"/>
                        </a:rPr>
                        <a:t> </a:t>
                      </a:r>
                      <a:r>
                        <a:rPr lang="en-GB" sz="1200">
                          <a:solidFill>
                            <a:srgbClr val="C00000"/>
                          </a:solidFill>
                          <a:latin typeface="Segoe Fluent Icons" panose="050A0102010101010101" pitchFamily="18" charset="0"/>
                        </a:rPr>
                        <a:t></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89522619"/>
                  </a:ext>
                </a:extLst>
              </a:tr>
              <a:tr h="0">
                <a:tc vMerge="1">
                  <a:txBody>
                    <a:bodyPr/>
                    <a:lstStyle/>
                    <a:p>
                      <a:pPr algn="l"/>
                      <a:endParaRPr lang="en-GB" sz="1200">
                        <a:solidFill>
                          <a:schemeClr val="tx1"/>
                        </a:solidFill>
                        <a:latin typeface="+mn-lt"/>
                      </a:endParaRPr>
                    </a:p>
                  </a:txBody>
                  <a:tcPr marL="0" marR="45720">
                    <a:lnL w="12700" cmpd="sng">
                      <a:noFill/>
                    </a:lnL>
                    <a:lnR w="12700" cmpd="sng">
                      <a:noFill/>
                    </a:lnR>
                    <a:lnT w="9525" cap="flat" cmpd="sng" algn="ctr">
                      <a:no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bg1">
                              <a:lumMod val="85000"/>
                            </a:schemeClr>
                          </a:solidFill>
                          <a:latin typeface="Segoe Fluent Icons" panose="050A0102010101010101" pitchFamily="18" charset="0"/>
                          <a:sym typeface="Wingdings" panose="05000000000000000000" pitchFamily="2" charset="2"/>
                        </a:rPr>
                        <a:t> </a:t>
                      </a:r>
                      <a:r>
                        <a:rPr lang="en-GB" sz="1200">
                          <a:solidFill>
                            <a:schemeClr val="bg1">
                              <a:lumMod val="65000"/>
                            </a:schemeClr>
                          </a:solidFill>
                          <a:latin typeface="Segoe Fluent Icons" panose="050A0102010101010101" pitchFamily="18" charset="0"/>
                          <a:sym typeface="Wingdings" panose="05000000000000000000" pitchFamily="2" charset="2"/>
                        </a:rPr>
                        <a:t> </a:t>
                      </a:r>
                      <a:r>
                        <a:rPr lang="en-GB" sz="1200">
                          <a:solidFill>
                            <a:srgbClr val="FFC000"/>
                          </a:solidFill>
                          <a:latin typeface="Segoe Fluent Icons" panose="050A0102010101010101" pitchFamily="18" charset="0"/>
                          <a:sym typeface="Wingdings" panose="05000000000000000000" pitchFamily="2" charset="2"/>
                        </a:rPr>
                        <a:t> </a:t>
                      </a:r>
                      <a:r>
                        <a:rPr lang="en-GB" sz="1200">
                          <a:solidFill>
                            <a:srgbClr val="FF0000"/>
                          </a:solidFill>
                          <a:latin typeface="Segoe Fluent Icons" panose="050A0102010101010101" pitchFamily="18" charset="0"/>
                          <a:sym typeface="Wingdings" panose="05000000000000000000" pitchFamily="2" charset="2"/>
                        </a:rPr>
                        <a:t> </a:t>
                      </a:r>
                      <a:r>
                        <a:rPr lang="en-GB" sz="1200">
                          <a:solidFill>
                            <a:srgbClr val="C00000"/>
                          </a:solidFill>
                          <a:latin typeface="Segoe Fluent Icons" panose="050A0102010101010101" pitchFamily="18" charset="0"/>
                          <a:sym typeface="Wingdings" panose="05000000000000000000" pitchFamily="2" charset="2"/>
                        </a:rPr>
                        <a:t></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15759233"/>
                  </a:ext>
                </a:extLst>
              </a:tr>
              <a:tr h="1683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mn-lt"/>
                        </a:rPr>
                        <a:t>Completion (0 - 6)</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bg1">
                              <a:lumMod val="75000"/>
                            </a:schemeClr>
                          </a:solidFill>
                          <a:latin typeface="Segoe Fluent Icons" panose="050A0102010101010101" pitchFamily="18" charset="0"/>
                          <a:sym typeface="Wingdings" panose="05000000000000000000" pitchFamily="2" charset="2"/>
                        </a:rPr>
                        <a:t></a:t>
                      </a:r>
                      <a:r>
                        <a:rPr lang="en-GB" sz="1200">
                          <a:solidFill>
                            <a:schemeClr val="tx1"/>
                          </a:solidFill>
                          <a:latin typeface="Segoe Fluent Icons" panose="050A0102010101010101" pitchFamily="18" charset="0"/>
                          <a:sym typeface="Wingdings" panose="05000000000000000000" pitchFamily="2" charset="2"/>
                        </a:rPr>
                        <a:t> </a:t>
                      </a:r>
                      <a:r>
                        <a:rPr lang="en-GB" sz="1200">
                          <a:solidFill>
                            <a:srgbClr val="C00000"/>
                          </a:solidFill>
                          <a:latin typeface="Segoe Fluent Icons" panose="050A0102010101010101" pitchFamily="18" charset="0"/>
                          <a:sym typeface="Wingdings" panose="05000000000000000000" pitchFamily="2" charset="2"/>
                        </a:rPr>
                        <a:t></a:t>
                      </a:r>
                      <a:r>
                        <a:rPr lang="en-GB" sz="1200">
                          <a:solidFill>
                            <a:schemeClr val="tx1"/>
                          </a:solidFill>
                          <a:latin typeface="Segoe Fluent Icons" panose="050A0102010101010101" pitchFamily="18" charset="0"/>
                          <a:sym typeface="Wingdings" panose="05000000000000000000" pitchFamily="2" charset="2"/>
                        </a:rPr>
                        <a:t> </a:t>
                      </a:r>
                      <a:r>
                        <a:rPr lang="en-GB" sz="1200">
                          <a:solidFill>
                            <a:srgbClr val="FF0000"/>
                          </a:solidFill>
                          <a:latin typeface="Segoe Fluent Icons" panose="050A0102010101010101" pitchFamily="18" charset="0"/>
                          <a:sym typeface="Wingdings" panose="05000000000000000000" pitchFamily="2" charset="2"/>
                        </a:rPr>
                        <a:t></a:t>
                      </a:r>
                      <a:r>
                        <a:rPr lang="en-GB" sz="1200">
                          <a:solidFill>
                            <a:schemeClr val="tx1"/>
                          </a:solidFill>
                          <a:latin typeface="Segoe Fluent Icons" panose="050A0102010101010101" pitchFamily="18" charset="0"/>
                          <a:sym typeface="Wingdings" panose="05000000000000000000" pitchFamily="2" charset="2"/>
                        </a:rPr>
                        <a:t> </a:t>
                      </a:r>
                      <a:r>
                        <a:rPr lang="en-GB" sz="1200">
                          <a:solidFill>
                            <a:srgbClr val="FFC000"/>
                          </a:solidFill>
                          <a:latin typeface="Segoe Fluent Icons" panose="050A0102010101010101" pitchFamily="18" charset="0"/>
                          <a:sym typeface="Wingdings" panose="05000000000000000000" pitchFamily="2" charset="2"/>
                        </a:rPr>
                        <a:t></a:t>
                      </a:r>
                      <a:r>
                        <a:rPr lang="en-GB" sz="1200">
                          <a:solidFill>
                            <a:schemeClr val="tx1"/>
                          </a:solidFill>
                          <a:latin typeface="Segoe Fluent Icons" panose="050A0102010101010101" pitchFamily="18" charset="0"/>
                          <a:sym typeface="Wingdings" panose="05000000000000000000" pitchFamily="2" charset="2"/>
                        </a:rPr>
                        <a:t> </a:t>
                      </a:r>
                      <a:r>
                        <a:rPr lang="en-GB" sz="1200">
                          <a:solidFill>
                            <a:srgbClr val="92D050"/>
                          </a:solidFill>
                          <a:latin typeface="Segoe Fluent Icons" panose="050A0102010101010101" pitchFamily="18" charset="0"/>
                          <a:sym typeface="Wingdings" panose="05000000000000000000" pitchFamily="2" charset="2"/>
                        </a:rPr>
                        <a:t></a:t>
                      </a:r>
                      <a:r>
                        <a:rPr lang="en-GB" sz="1200">
                          <a:solidFill>
                            <a:schemeClr val="tx1"/>
                          </a:solidFill>
                          <a:latin typeface="Segoe Fluent Icons" panose="050A0102010101010101" pitchFamily="18" charset="0"/>
                          <a:sym typeface="Wingdings" panose="05000000000000000000" pitchFamily="2" charset="2"/>
                        </a:rPr>
                        <a:t> </a:t>
                      </a:r>
                      <a:r>
                        <a:rPr lang="en-GB" sz="1200">
                          <a:solidFill>
                            <a:srgbClr val="00B050"/>
                          </a:solidFill>
                          <a:latin typeface="Segoe Fluent Icons" panose="050A0102010101010101" pitchFamily="18" charset="0"/>
                          <a:sym typeface="Wingdings" panose="05000000000000000000" pitchFamily="2" charset="2"/>
                        </a:rPr>
                        <a:t></a:t>
                      </a:r>
                      <a:r>
                        <a:rPr lang="en-GB" sz="1200">
                          <a:solidFill>
                            <a:schemeClr val="tx1"/>
                          </a:solidFill>
                          <a:latin typeface="Segoe Fluent Icons" panose="050A0102010101010101" pitchFamily="18" charset="0"/>
                          <a:sym typeface="Wingdings" panose="05000000000000000000" pitchFamily="2" charset="2"/>
                        </a:rPr>
                        <a:t> </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46831046"/>
                  </a:ext>
                </a:extLst>
              </a:tr>
              <a:tr h="1384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mn-lt"/>
                        </a:rPr>
                        <a:t>Completion (0 - 10)</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bg1">
                              <a:lumMod val="75000"/>
                            </a:schemeClr>
                          </a:solidFill>
                          <a:latin typeface="Segoe Fluent Icons" panose="050A0102010101010101" pitchFamily="18" charset="0"/>
                          <a:ea typeface="+mn-ea"/>
                          <a:cs typeface="+mn-cs"/>
                          <a:sym typeface="Wingdings" panose="05000000000000000000" pitchFamily="2" charset="2"/>
                        </a:rPr>
                        <a:t> </a:t>
                      </a:r>
                      <a:r>
                        <a:rPr lang="en-GB" sz="1200" kern="1200">
                          <a:solidFill>
                            <a:srgbClr val="C00000"/>
                          </a:solidFill>
                          <a:latin typeface="Segoe Fluent Icons" panose="050A0102010101010101" pitchFamily="18" charset="0"/>
                          <a:ea typeface="+mn-ea"/>
                          <a:cs typeface="+mn-cs"/>
                          <a:sym typeface="Wingdings" panose="05000000000000000000" pitchFamily="2" charset="2"/>
                        </a:rPr>
                        <a:t>  </a:t>
                      </a:r>
                      <a:r>
                        <a:rPr lang="en-GB" sz="1200" kern="1200">
                          <a:solidFill>
                            <a:srgbClr val="FF0000"/>
                          </a:solidFill>
                          <a:latin typeface="Segoe Fluent Icons" panose="050A0102010101010101" pitchFamily="18" charset="0"/>
                          <a:ea typeface="+mn-ea"/>
                          <a:cs typeface="+mn-cs"/>
                          <a:sym typeface="Wingdings" panose="05000000000000000000" pitchFamily="2" charset="2"/>
                        </a:rPr>
                        <a:t>  </a:t>
                      </a:r>
                      <a:r>
                        <a:rPr lang="en-GB" sz="1200" kern="1200">
                          <a:solidFill>
                            <a:srgbClr val="FFC000"/>
                          </a:solidFill>
                          <a:latin typeface="Segoe Fluent Icons" panose="050A0102010101010101" pitchFamily="18" charset="0"/>
                          <a:ea typeface="+mn-ea"/>
                          <a:cs typeface="+mn-cs"/>
                          <a:sym typeface="Wingdings" panose="05000000000000000000" pitchFamily="2" charset="2"/>
                        </a:rPr>
                        <a:t>  </a:t>
                      </a:r>
                      <a:r>
                        <a:rPr lang="en-GB" sz="1200" kern="1200">
                          <a:solidFill>
                            <a:srgbClr val="92D050"/>
                          </a:solidFill>
                          <a:latin typeface="Segoe Fluent Icons" panose="050A0102010101010101" pitchFamily="18" charset="0"/>
                          <a:ea typeface="+mn-ea"/>
                          <a:cs typeface="+mn-cs"/>
                          <a:sym typeface="Wingdings" panose="05000000000000000000" pitchFamily="2" charset="2"/>
                        </a:rPr>
                        <a:t>  </a:t>
                      </a:r>
                      <a:r>
                        <a:rPr lang="en-GB" sz="1200">
                          <a:solidFill>
                            <a:srgbClr val="00B050"/>
                          </a:solidFill>
                          <a:latin typeface="Segoe Fluent Icons" panose="050A0102010101010101" pitchFamily="18" charset="0"/>
                          <a:sym typeface="Wingdings" panose="05000000000000000000" pitchFamily="2" charset="2"/>
                        </a:rPr>
                        <a:t> </a:t>
                      </a:r>
                      <a:r>
                        <a:rPr lang="en-GB" sz="1200">
                          <a:solidFill>
                            <a:schemeClr val="tx1"/>
                          </a:solidFill>
                          <a:latin typeface="Segoe Fluent Icons" panose="050A0102010101010101" pitchFamily="18" charset="0"/>
                          <a:sym typeface="Wingdings" panose="05000000000000000000" pitchFamily="2" charset="2"/>
                        </a:rPr>
                        <a:t></a:t>
                      </a:r>
                      <a:br>
                        <a:rPr lang="en-GB" sz="1200">
                          <a:solidFill>
                            <a:schemeClr val="tx1"/>
                          </a:solidFill>
                          <a:latin typeface="Segoe Fluent Icons" panose="050A0102010101010101" pitchFamily="18" charset="0"/>
                          <a:sym typeface="Wingdings" panose="05000000000000000000" pitchFamily="2" charset="2"/>
                        </a:rPr>
                      </a:br>
                      <a:r>
                        <a:rPr lang="en-GB" sz="1200">
                          <a:solidFill>
                            <a:schemeClr val="bg1">
                              <a:lumMod val="75000"/>
                            </a:schemeClr>
                          </a:solidFill>
                          <a:latin typeface="Segoe Fluent Icons" panose="050A0102010101010101" pitchFamily="18" charset="0"/>
                          <a:sym typeface="Wingdings" panose="05000000000000000000" pitchFamily="2" charset="2"/>
                        </a:rPr>
                        <a:t></a:t>
                      </a:r>
                      <a:r>
                        <a:rPr lang="en-GB" sz="1200">
                          <a:solidFill>
                            <a:srgbClr val="C00000"/>
                          </a:solidFill>
                          <a:latin typeface="Segoe Fluent Icons" panose="050A0102010101010101" pitchFamily="18" charset="0"/>
                          <a:sym typeface="Wingdings" panose="05000000000000000000" pitchFamily="2" charset="2"/>
                        </a:rPr>
                        <a:t></a:t>
                      </a:r>
                      <a:r>
                        <a:rPr lang="en-GB" sz="1200">
                          <a:solidFill>
                            <a:srgbClr val="FF0000"/>
                          </a:solidFill>
                          <a:latin typeface="Segoe Fluent Icons" panose="050A0102010101010101" pitchFamily="18" charset="0"/>
                          <a:sym typeface="Wingdings" panose="05000000000000000000" pitchFamily="2" charset="2"/>
                        </a:rPr>
                        <a:t></a:t>
                      </a:r>
                      <a:r>
                        <a:rPr lang="en-GB" sz="1200">
                          <a:solidFill>
                            <a:srgbClr val="FFC000"/>
                          </a:solidFill>
                          <a:latin typeface="Segoe Fluent Icons" panose="050A0102010101010101" pitchFamily="18" charset="0"/>
                          <a:sym typeface="Wingdings" panose="05000000000000000000" pitchFamily="2" charset="2"/>
                        </a:rPr>
                        <a:t></a:t>
                      </a:r>
                      <a:r>
                        <a:rPr lang="en-GB" sz="1200">
                          <a:solidFill>
                            <a:srgbClr val="92D050"/>
                          </a:solidFill>
                          <a:latin typeface="Segoe Fluent Icons" panose="050A0102010101010101" pitchFamily="18" charset="0"/>
                          <a:sym typeface="Wingdings" panose="05000000000000000000" pitchFamily="2" charset="2"/>
                        </a:rPr>
                        <a:t></a:t>
                      </a:r>
                      <a:r>
                        <a:rPr lang="en-GB" sz="1200">
                          <a:solidFill>
                            <a:srgbClr val="00B050"/>
                          </a:solidFill>
                          <a:latin typeface="Segoe Fluent Icons" panose="050A0102010101010101" pitchFamily="18" charset="0"/>
                          <a:sym typeface="Wingdings" panose="05000000000000000000" pitchFamily="2" charset="2"/>
                        </a:rPr>
                        <a:t></a:t>
                      </a:r>
                      <a:r>
                        <a:rPr lang="en-GB" sz="1200">
                          <a:solidFill>
                            <a:schemeClr val="tx1"/>
                          </a:solidFill>
                          <a:latin typeface="Segoe Fluent Icons" panose="050A0102010101010101" pitchFamily="18" charset="0"/>
                          <a:sym typeface="Wingdings" panose="05000000000000000000" pitchFamily="2" charset="2"/>
                        </a:rPr>
                        <a:t></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6750135"/>
                  </a:ext>
                </a:extLst>
              </a:tr>
              <a:tr h="1384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mn-lt"/>
                        </a:rPr>
                        <a:t>Miscellaneous</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      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egoe Fluent Icons" panose="050A0102010101010101" pitchFamily="18" charset="0"/>
                        </a:rPr>
                        <a:t>       </a:t>
                      </a:r>
                    </a:p>
                  </a:txBody>
                  <a:tcPr marL="0" marR="0" marT="36000" marB="3600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66256494"/>
                  </a:ext>
                </a:extLst>
              </a:tr>
            </a:tbl>
          </a:graphicData>
        </a:graphic>
      </p:graphicFrame>
      <p:pic>
        <p:nvPicPr>
          <p:cNvPr id="16" name="Picture 15">
            <a:extLst>
              <a:ext uri="{FF2B5EF4-FFF2-40B4-BE49-F238E27FC236}">
                <a16:creationId xmlns:a16="http://schemas.microsoft.com/office/drawing/2014/main" id="{C029D180-6196-8E05-6D5D-1E162F1E69F0}"/>
              </a:ext>
            </a:extLst>
          </p:cNvPr>
          <p:cNvPicPr>
            <a:picLocks noChangeAspect="1"/>
          </p:cNvPicPr>
          <p:nvPr/>
        </p:nvPicPr>
        <p:blipFill>
          <a:blip r:embed="rId4"/>
          <a:srcRect l="-10179" t="-10179" r="-10179" b="-10179"/>
          <a:stretch/>
        </p:blipFill>
        <p:spPr>
          <a:xfrm>
            <a:off x="1071379" y="3257857"/>
            <a:ext cx="184560" cy="184560"/>
          </a:xfrm>
          <a:prstGeom prst="roundRect">
            <a:avLst>
              <a:gd name="adj" fmla="val 19664"/>
            </a:avLst>
          </a:prstGeom>
          <a:solidFill>
            <a:srgbClr val="FFFFFF"/>
          </a:solidFill>
          <a:effectLst>
            <a:outerShdw blurRad="25400" dist="12700" dir="5400000" algn="ctr" rotWithShape="0">
              <a:srgbClr val="000000">
                <a:alpha val="43137"/>
              </a:srgbClr>
            </a:outerShdw>
          </a:effectLst>
        </p:spPr>
      </p:pic>
      <p:sp>
        <p:nvSpPr>
          <p:cNvPr id="6" name="Rectangle: Folded Corner 5">
            <a:extLst>
              <a:ext uri="{FF2B5EF4-FFF2-40B4-BE49-F238E27FC236}">
                <a16:creationId xmlns:a16="http://schemas.microsoft.com/office/drawing/2014/main" id="{45320922-FCD8-2F46-4B53-AC751545D2BC}"/>
              </a:ext>
            </a:extLst>
          </p:cNvPr>
          <p:cNvSpPr/>
          <p:nvPr/>
        </p:nvSpPr>
        <p:spPr>
          <a:xfrm rot="21480000">
            <a:off x="6628533" y="121228"/>
            <a:ext cx="1388059" cy="849968"/>
          </a:xfrm>
          <a:prstGeom prst="foldedCorner">
            <a:avLst>
              <a:gd name="adj" fmla="val 9390"/>
            </a:avLst>
          </a:prstGeom>
          <a:solidFill>
            <a:schemeClr val="accent2">
              <a:lumMod val="20000"/>
              <a:lumOff val="80000"/>
            </a:schemeClr>
          </a:solidFill>
          <a:ln>
            <a:noFill/>
          </a:ln>
          <a:effectLst>
            <a:outerShdw blurRad="254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6000" tIns="36000" rIns="7200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1" u="none" strike="noStrike" kern="1200" cap="none" spc="0" normalizeH="0" baseline="0" noProof="0">
                <a:ln>
                  <a:noFill/>
                </a:ln>
                <a:solidFill>
                  <a:srgbClr val="555555"/>
                </a:solidFill>
                <a:effectLst/>
                <a:uLnTx/>
                <a:uFillTx/>
                <a:latin typeface="Segoe UI"/>
                <a:ea typeface="+mn-ea"/>
                <a:cs typeface="+mn-cs"/>
              </a:rPr>
              <a:t>If you have been sent this document, you can read more about using symbol fonts in tables </a:t>
            </a:r>
            <a:r>
              <a:rPr kumimoji="0" lang="en-GB" sz="800" b="1" i="1" u="none" strike="noStrike" kern="1200" cap="none" spc="0" normalizeH="0" baseline="0" noProof="0">
                <a:ln>
                  <a:noFill/>
                </a:ln>
                <a:solidFill>
                  <a:srgbClr val="555555"/>
                </a:solidFill>
                <a:effectLst/>
                <a:uLnTx/>
                <a:uFillTx/>
                <a:latin typeface="Segoe UI"/>
                <a:ea typeface="+mn-ea"/>
                <a:cs typeface="+mn-cs"/>
                <a:hlinkClick r:id="rId5"/>
              </a:rPr>
              <a:t>here</a:t>
            </a:r>
            <a:r>
              <a:rPr kumimoji="0" lang="en-GB" sz="800" b="0" i="1" u="none" strike="noStrike" kern="1200" cap="none" spc="0" normalizeH="0" baseline="0" noProof="0">
                <a:ln>
                  <a:noFill/>
                </a:ln>
                <a:solidFill>
                  <a:srgbClr val="555555"/>
                </a:solidFill>
                <a:effectLst/>
                <a:uLnTx/>
                <a:uFillTx/>
                <a:latin typeface="Segoe UI"/>
                <a:ea typeface="+mn-ea"/>
                <a:cs typeface="+mn-cs"/>
              </a:rPr>
              <a:t>. Please consider </a:t>
            </a:r>
            <a:r>
              <a:rPr kumimoji="0" lang="en-GB" sz="800" b="1" i="1" u="none" strike="noStrike" kern="1200" cap="none" spc="0" normalizeH="0" baseline="0" noProof="0">
                <a:ln>
                  <a:noFill/>
                </a:ln>
                <a:solidFill>
                  <a:srgbClr val="555555"/>
                </a:solidFill>
                <a:effectLst/>
                <a:uLnTx/>
                <a:uFillTx/>
                <a:latin typeface="Segoe UI"/>
                <a:ea typeface="+mn-ea"/>
                <a:cs typeface="+mn-cs"/>
                <a:hlinkClick r:id="rId6"/>
              </a:rPr>
              <a:t>subscribing</a:t>
            </a:r>
            <a:r>
              <a:rPr kumimoji="0" lang="en-GB" sz="800" b="0" i="1" u="none" strike="noStrike" kern="1200" cap="none" spc="0" normalizeH="0" baseline="0" noProof="0">
                <a:ln>
                  <a:noFill/>
                </a:ln>
                <a:solidFill>
                  <a:srgbClr val="555555"/>
                </a:solidFill>
                <a:effectLst/>
                <a:uLnTx/>
                <a:uFillTx/>
                <a:latin typeface="Segoe UI"/>
                <a:ea typeface="+mn-ea"/>
                <a:cs typeface="+mn-cs"/>
              </a:rPr>
              <a:t> for more useful content like this.</a:t>
            </a:r>
          </a:p>
        </p:txBody>
      </p:sp>
    </p:spTree>
    <p:extLst>
      <p:ext uri="{BB962C8B-B14F-4D97-AF65-F5344CB8AC3E}">
        <p14:creationId xmlns:p14="http://schemas.microsoft.com/office/powerpoint/2010/main" val="421248111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DAB31-9F55-A30F-806A-6CE8CAA04E46}"/>
              </a:ext>
            </a:extLst>
          </p:cNvPr>
          <p:cNvSpPr>
            <a:spLocks noGrp="1"/>
          </p:cNvSpPr>
          <p:nvPr>
            <p:ph type="title"/>
          </p:nvPr>
        </p:nvSpPr>
        <p:spPr>
          <a:xfrm>
            <a:off x="334963" y="0"/>
            <a:ext cx="7559675" cy="728663"/>
          </a:xfrm>
        </p:spPr>
        <p:txBody>
          <a:bodyPr/>
          <a:lstStyle/>
          <a:p>
            <a:r>
              <a:rPr lang="en-GB"/>
              <a:t>Segoe UI Symbol</a:t>
            </a:r>
            <a:endParaRPr lang="en-GB" b="0"/>
          </a:p>
        </p:txBody>
      </p:sp>
      <p:sp>
        <p:nvSpPr>
          <p:cNvPr id="6" name="Content Placeholder 5">
            <a:extLst>
              <a:ext uri="{FF2B5EF4-FFF2-40B4-BE49-F238E27FC236}">
                <a16:creationId xmlns:a16="http://schemas.microsoft.com/office/drawing/2014/main" id="{54CE1E69-AEEA-A589-97B1-4609BEB65B94}"/>
              </a:ext>
            </a:extLst>
          </p:cNvPr>
          <p:cNvSpPr>
            <a:spLocks noGrp="1"/>
          </p:cNvSpPr>
          <p:nvPr>
            <p:ph sz="quarter" idx="11"/>
          </p:nvPr>
        </p:nvSpPr>
        <p:spPr>
          <a:xfrm>
            <a:off x="334963" y="1082676"/>
            <a:ext cx="3600450" cy="5400674"/>
          </a:xfrm>
        </p:spPr>
        <p:txBody>
          <a:bodyPr/>
          <a:lstStyle/>
          <a:p>
            <a:r>
              <a:rPr lang="en-GB" sz="1200" i="1"/>
              <a:t>Segoe UI Symbol</a:t>
            </a:r>
            <a:r>
              <a:rPr lang="en-GB" sz="1200"/>
              <a:t> is a much older symbol font. Many of the icons included are not particularly useful.</a:t>
            </a:r>
          </a:p>
          <a:p>
            <a:r>
              <a:rPr lang="en-GB" sz="1200"/>
              <a:t>It does, however, contain some symbols not available in Segoe Fluent Icons, including:</a:t>
            </a:r>
          </a:p>
          <a:p>
            <a:pPr lvl="1"/>
            <a:r>
              <a:rPr lang="en-GB" sz="1200"/>
              <a:t>Harvey balls</a:t>
            </a:r>
          </a:p>
          <a:p>
            <a:pPr lvl="1"/>
            <a:r>
              <a:rPr lang="en-GB" sz="1200"/>
              <a:t>Letters and numbers within circles and squares</a:t>
            </a:r>
          </a:p>
          <a:p>
            <a:pPr lvl="1"/>
            <a:r>
              <a:rPr lang="en-GB" sz="1200"/>
              <a:t>More options for arrow weights</a:t>
            </a:r>
          </a:p>
          <a:p>
            <a:endParaRPr lang="en-GB" sz="1200"/>
          </a:p>
          <a:p>
            <a:pPr>
              <a:spcAft>
                <a:spcPts val="200"/>
              </a:spcAft>
            </a:pPr>
            <a:r>
              <a:rPr lang="en-GB" b="1">
                <a:solidFill>
                  <a:schemeClr val="accent1"/>
                </a:solidFill>
                <a:latin typeface="Baskerville Old Face" panose="02020602080505020303" pitchFamily="18" charset="0"/>
              </a:rPr>
              <a:t> </a:t>
            </a:r>
            <a:r>
              <a:rPr lang="en-GB" b="1">
                <a:solidFill>
                  <a:schemeClr val="accent1"/>
                </a:solidFill>
              </a:rPr>
              <a:t>Mac users</a:t>
            </a:r>
          </a:p>
          <a:p>
            <a:r>
              <a:rPr lang="en-GB"/>
              <a:t>The Segoe UI Symbol </a:t>
            </a:r>
            <a:r>
              <a:rPr lang="en-GB" sz="1200"/>
              <a:t>font is a Microsoft Cloud font, meaning that is available on all devices. So if you copy any of these symbols into another document, they will display.</a:t>
            </a:r>
          </a:p>
          <a:p>
            <a:r>
              <a:rPr lang="en-GB"/>
              <a:t>You cannot access the whole character set on a Mac. As a ‘cloud’ font, this set is stored within Office, not within the system. So the characters will not appear in the Character Viewer or the Font Book. (You are not missing much; all the useful characters are on this sheet and any others will most likely be available to you in the other font sets on your Mac.)</a:t>
            </a:r>
          </a:p>
        </p:txBody>
      </p:sp>
      <p:graphicFrame>
        <p:nvGraphicFramePr>
          <p:cNvPr id="9" name="Table 5">
            <a:extLst>
              <a:ext uri="{FF2B5EF4-FFF2-40B4-BE49-F238E27FC236}">
                <a16:creationId xmlns:a16="http://schemas.microsoft.com/office/drawing/2014/main" id="{62410C19-22B8-4B9D-AD1F-D85D23DDDFC4}"/>
              </a:ext>
            </a:extLst>
          </p:cNvPr>
          <p:cNvGraphicFramePr>
            <a:graphicFrameLocks noGrp="1"/>
          </p:cNvGraphicFramePr>
          <p:nvPr>
            <p:extLst>
              <p:ext uri="{D42A27DB-BD31-4B8C-83A1-F6EECF244321}">
                <p14:modId xmlns:p14="http://schemas.microsoft.com/office/powerpoint/2010/main" val="3670602449"/>
              </p:ext>
            </p:extLst>
          </p:nvPr>
        </p:nvGraphicFramePr>
        <p:xfrm>
          <a:off x="4294133" y="1082676"/>
          <a:ext cx="5060820" cy="4094842"/>
        </p:xfrm>
        <a:graphic>
          <a:graphicData uri="http://schemas.openxmlformats.org/drawingml/2006/table">
            <a:tbl>
              <a:tblPr firstRow="1" bandRow="1">
                <a:tableStyleId>{5940675A-B579-460E-94D1-54222C63F5DA}</a:tableStyleId>
              </a:tblPr>
              <a:tblGrid>
                <a:gridCol w="1548000">
                  <a:extLst>
                    <a:ext uri="{9D8B030D-6E8A-4147-A177-3AD203B41FA5}">
                      <a16:colId xmlns:a16="http://schemas.microsoft.com/office/drawing/2014/main" val="236561456"/>
                    </a:ext>
                  </a:extLst>
                </a:gridCol>
                <a:gridCol w="3512820">
                  <a:extLst>
                    <a:ext uri="{9D8B030D-6E8A-4147-A177-3AD203B41FA5}">
                      <a16:colId xmlns:a16="http://schemas.microsoft.com/office/drawing/2014/main" val="2191350444"/>
                    </a:ext>
                  </a:extLst>
                </a:gridCol>
              </a:tblGrid>
              <a:tr h="153930">
                <a:tc>
                  <a:txBody>
                    <a:bodyPr/>
                    <a:lstStyle/>
                    <a:p>
                      <a:pPr marL="0" marR="0" lvl="0" indent="0" algn="l" defTabSz="914400" rtl="0" eaLnBrk="1" fontAlgn="auto" hangingPunct="1">
                        <a:lnSpc>
                          <a:spcPct val="100000"/>
                        </a:lnSpc>
                        <a:spcBef>
                          <a:spcPts val="0"/>
                        </a:spcBef>
                        <a:spcAft>
                          <a:spcPts val="0"/>
                        </a:spcAft>
                        <a:buFontTx/>
                        <a:buNone/>
                      </a:pPr>
                      <a:r>
                        <a:rPr lang="en-GB" sz="1200" b="0" i="0" u="none" strike="noStrike" kern="1200" cap="none" spc="0" normalizeH="0" baseline="0">
                          <a:solidFill>
                            <a:schemeClr val="tx1"/>
                          </a:solidFill>
                          <a:latin typeface="+mn-lt"/>
                          <a:ea typeface="+mn-ea"/>
                          <a:cs typeface="+mn-cs"/>
                          <a:sym typeface=""/>
                        </a:rPr>
                        <a:t>Harvey balls</a:t>
                      </a: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tx1"/>
                          </a:solidFill>
                          <a:effectLst/>
                          <a:uLnTx/>
                          <a:uFillTx/>
                          <a:latin typeface="Segoe UI Symbol" panose="020B0502040204020203" pitchFamily="34" charset="0"/>
                          <a:ea typeface="Segoe UI Symbol" panose="020B0502040204020203" pitchFamily="34" charset="0"/>
                          <a:cs typeface="+mn-cs"/>
                          <a:sym typeface=""/>
                        </a:rPr>
                        <a:t>○◔◑◕●◌</a:t>
                      </a:r>
                      <a:endPar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endParaRP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48924136"/>
                  </a:ext>
                </a:extLst>
              </a:tr>
              <a:tr h="153930">
                <a:tc rowSpan="2">
                  <a:txBody>
                    <a:bodyPr/>
                    <a:lstStyle/>
                    <a:p>
                      <a:pPr marL="0" marR="0" lvl="0" indent="0" algn="l" defTabSz="914400" rtl="0" eaLnBrk="1" fontAlgn="auto" hangingPunct="1">
                        <a:lnSpc>
                          <a:spcPct val="100000"/>
                        </a:lnSpc>
                        <a:spcBef>
                          <a:spcPts val="0"/>
                        </a:spcBef>
                        <a:spcAft>
                          <a:spcPts val="0"/>
                        </a:spcAft>
                        <a:buFontTx/>
                        <a:buNone/>
                      </a:pPr>
                      <a:r>
                        <a:rPr lang="en-GB" sz="1200" b="0" i="0" u="none" strike="noStrike" kern="1200" cap="none" spc="0" normalizeH="0" baseline="0">
                          <a:solidFill>
                            <a:schemeClr val="tx1"/>
                          </a:solidFill>
                          <a:latin typeface="+mn-lt"/>
                          <a:ea typeface="+mn-ea"/>
                          <a:cs typeface="+mn-cs"/>
                          <a:sym typeface=""/>
                        </a:rPr>
                        <a:t>Green/amber/red</a:t>
                      </a:r>
                    </a:p>
                    <a:p>
                      <a:pPr marL="0" marR="0" lvl="0" indent="0" algn="l" defTabSz="914400" rtl="0" eaLnBrk="1" fontAlgn="auto" hangingPunct="1">
                        <a:lnSpc>
                          <a:spcPct val="100000"/>
                        </a:lnSpc>
                        <a:spcBef>
                          <a:spcPts val="0"/>
                        </a:spcBef>
                        <a:spcAft>
                          <a:spcPts val="0"/>
                        </a:spcAft>
                        <a:buFontTx/>
                        <a:buNone/>
                      </a:pPr>
                      <a:r>
                        <a:rPr lang="en-GB" sz="1200" b="0" i="0" u="none" strike="noStrike" kern="1200" cap="none" spc="0" normalizeH="0" baseline="0">
                          <a:solidFill>
                            <a:schemeClr val="tx1"/>
                          </a:solidFill>
                          <a:latin typeface="+mn-lt"/>
                          <a:ea typeface="+mn-ea"/>
                          <a:cs typeface="+mn-cs"/>
                          <a:sym typeface=""/>
                        </a:rPr>
                        <a:t>Yes/maybe/no</a:t>
                      </a: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cap="none" spc="0" normalizeH="0" baseline="0">
                          <a:solidFill>
                            <a:srgbClr val="00B050"/>
                          </a:solidFill>
                          <a:latin typeface="Segoe UI Symbol" panose="020B0502040204020203" pitchFamily="34" charset="0"/>
                          <a:ea typeface="Segoe UI Symbol" panose="020B0502040204020203" pitchFamily="34" charset="0"/>
                          <a:cs typeface="+mn-cs"/>
                          <a:sym typeface=""/>
                        </a:rPr>
                        <a:t></a:t>
                      </a:r>
                      <a:r>
                        <a:rPr lang="en-GB" sz="1200" b="0" i="0" u="none" strike="noStrike" kern="1200" cap="none" spc="0" normalizeH="0" baseline="0">
                          <a:solidFill>
                            <a:schemeClr val="tx2">
                              <a:lumMod val="100000"/>
                            </a:schemeClr>
                          </a:solidFill>
                          <a:latin typeface="Segoe UI Symbol" panose="020B0502040204020203" pitchFamily="34" charset="0"/>
                          <a:ea typeface="Segoe UI Symbol" panose="020B0502040204020203" pitchFamily="34" charset="0"/>
                          <a:cs typeface="+mn-cs"/>
                          <a:sym typeface=""/>
                        </a:rPr>
                        <a:t> </a:t>
                      </a:r>
                      <a:r>
                        <a:rPr lang="en-GB" sz="1200" b="0" i="0" u="none" strike="noStrike" kern="1200" cap="none" spc="0" normalizeH="0" baseline="0">
                          <a:solidFill>
                            <a:srgbClr val="FFC000"/>
                          </a:solidFill>
                          <a:latin typeface="Segoe UI Symbol" panose="020B0502040204020203" pitchFamily="34" charset="0"/>
                          <a:ea typeface="Segoe UI Symbol" panose="020B0502040204020203" pitchFamily="34" charset="0"/>
                          <a:cs typeface="+mn-cs"/>
                          <a:sym typeface=""/>
                        </a:rPr>
                        <a:t></a:t>
                      </a:r>
                      <a:r>
                        <a:rPr lang="en-GB" sz="1200" b="0" i="0" u="none" strike="noStrike" kern="1200" cap="none" spc="0" normalizeH="0" baseline="0">
                          <a:solidFill>
                            <a:schemeClr val="tx2">
                              <a:lumMod val="100000"/>
                            </a:schemeClr>
                          </a:solidFill>
                          <a:latin typeface="Segoe UI Symbol" panose="020B0502040204020203" pitchFamily="34" charset="0"/>
                          <a:ea typeface="Segoe UI Symbol" panose="020B0502040204020203" pitchFamily="34" charset="0"/>
                          <a:cs typeface="+mn-cs"/>
                          <a:sym typeface=""/>
                        </a:rPr>
                        <a:t> </a:t>
                      </a:r>
                      <a:r>
                        <a:rPr lang="en-GB" sz="1200" b="0" i="0" u="none" strike="noStrike" kern="1200" cap="none" spc="0" normalizeH="0" baseline="0">
                          <a:solidFill>
                            <a:srgbClr val="C00000"/>
                          </a:solidFill>
                          <a:latin typeface="Segoe UI Symbol" panose="020B0502040204020203" pitchFamily="34" charset="0"/>
                          <a:ea typeface="Segoe UI Symbol" panose="020B0502040204020203" pitchFamily="34" charset="0"/>
                          <a:cs typeface="+mn-cs"/>
                          <a:sym typeface=""/>
                        </a:rPr>
                        <a:t></a:t>
                      </a: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4170251"/>
                  </a:ext>
                </a:extLst>
              </a:tr>
              <a:tr h="153930">
                <a:tc vMerge="1">
                  <a:txBody>
                    <a:bodyPr/>
                    <a:lstStyle/>
                    <a:p>
                      <a:endParaRPr lang="en-GB" sz="1400">
                        <a:solidFill>
                          <a:schemeClr val="tx2"/>
                        </a:solidFill>
                      </a:endParaRPr>
                    </a:p>
                  </a:txBody>
                  <a:tcPr marL="45720" marR="4572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cap="none" spc="0" normalizeH="0" baseline="0">
                          <a:solidFill>
                            <a:srgbClr val="00B050"/>
                          </a:solidFill>
                          <a:latin typeface="Segoe UI Symbol" panose="020B0502040204020203" pitchFamily="34" charset="0"/>
                          <a:ea typeface="Segoe UI Symbol" panose="020B0502040204020203" pitchFamily="34" charset="0"/>
                          <a:cs typeface="+mn-cs"/>
                          <a:sym typeface=""/>
                        </a:rPr>
                        <a:t></a:t>
                      </a:r>
                      <a:r>
                        <a:rPr lang="en-GB" sz="1200" b="0" i="0" u="none" strike="noStrike" kern="1200" cap="none" spc="0" normalizeH="0" baseline="0">
                          <a:solidFill>
                            <a:schemeClr val="tx2">
                              <a:lumMod val="100000"/>
                            </a:schemeClr>
                          </a:solidFill>
                          <a:latin typeface="Segoe UI Symbol" panose="020B0502040204020203" pitchFamily="34" charset="0"/>
                          <a:ea typeface="Segoe UI Symbol" panose="020B0502040204020203" pitchFamily="34" charset="0"/>
                          <a:cs typeface="+mn-cs"/>
                          <a:sym typeface=""/>
                        </a:rPr>
                        <a:t> </a:t>
                      </a:r>
                      <a:r>
                        <a:rPr lang="en-GB" sz="1200" b="0" i="0" u="none" strike="noStrike" kern="1200" cap="none" spc="0" normalizeH="0" baseline="0">
                          <a:solidFill>
                            <a:srgbClr val="FFC000"/>
                          </a:solidFill>
                          <a:latin typeface="Segoe UI Symbol" panose="020B0502040204020203" pitchFamily="34" charset="0"/>
                          <a:ea typeface="Segoe UI Symbol" panose="020B0502040204020203" pitchFamily="34" charset="0"/>
                          <a:cs typeface="+mn-cs"/>
                          <a:sym typeface=""/>
                        </a:rPr>
                        <a:t></a:t>
                      </a:r>
                      <a:r>
                        <a:rPr lang="en-GB" sz="1200" b="0" i="0" u="none" strike="noStrike" kern="1200" cap="none" spc="0" normalizeH="0" baseline="0">
                          <a:solidFill>
                            <a:schemeClr val="tx2">
                              <a:lumMod val="100000"/>
                            </a:schemeClr>
                          </a:solidFill>
                          <a:latin typeface="Segoe UI Symbol" panose="020B0502040204020203" pitchFamily="34" charset="0"/>
                          <a:ea typeface="Segoe UI Symbol" panose="020B0502040204020203" pitchFamily="34" charset="0"/>
                          <a:cs typeface="+mn-cs"/>
                          <a:sym typeface=""/>
                        </a:rPr>
                        <a:t> </a:t>
                      </a:r>
                      <a:r>
                        <a:rPr lang="en-GB" sz="1200" b="0" i="0" u="none" strike="noStrike" kern="1200" cap="none" spc="0" normalizeH="0" baseline="0">
                          <a:solidFill>
                            <a:srgbClr val="C00000"/>
                          </a:solidFill>
                          <a:latin typeface="Segoe UI Symbol" panose="020B0502040204020203" pitchFamily="34" charset="0"/>
                          <a:ea typeface="Segoe UI Symbol" panose="020B0502040204020203" pitchFamily="34" charset="0"/>
                          <a:cs typeface="+mn-cs"/>
                          <a:sym typeface=""/>
                        </a:rPr>
                        <a:t></a:t>
                      </a: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53152249"/>
                  </a:ext>
                </a:extLst>
              </a:tr>
              <a:tr h="538661">
                <a:tc>
                  <a:txBody>
                    <a:bodyPr/>
                    <a:lstStyle/>
                    <a:p>
                      <a:pPr marL="0" marR="0" lvl="0" indent="0" algn="l" defTabSz="914400" rtl="0" eaLnBrk="1" fontAlgn="auto" hangingPunct="1">
                        <a:lnSpc>
                          <a:spcPct val="100000"/>
                        </a:lnSpc>
                        <a:spcBef>
                          <a:spcPts val="0"/>
                        </a:spcBef>
                        <a:spcAft>
                          <a:spcPts val="0"/>
                        </a:spcAft>
                        <a:buFontTx/>
                        <a:buNone/>
                      </a:pPr>
                      <a:r>
                        <a:rPr lang="en-GB" sz="1200" b="0" i="0" u="none" strike="noStrike" kern="1200" cap="none" spc="0" normalizeH="0" baseline="0">
                          <a:solidFill>
                            <a:schemeClr val="tx1"/>
                          </a:solidFill>
                          <a:latin typeface="+mn-lt"/>
                          <a:ea typeface="+mn-ea"/>
                          <a:cs typeface="+mn-cs"/>
                          <a:sym typeface=""/>
                        </a:rPr>
                        <a:t>Letters in circles</a:t>
                      </a: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rPr>
                        <a:t>ⒶⒷⒸⒹⒺⒻⒼⒽⒾⒿⓀⓁⓂⓃⓄⓅⓆⓇⓈⓉⓊⓋⓌⓍⓎⓏ</a:t>
                      </a: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23222127"/>
                  </a:ext>
                </a:extLst>
              </a:tr>
              <a:tr h="538661">
                <a:tc>
                  <a:txBody>
                    <a:bodyPr/>
                    <a:lstStyle/>
                    <a:p>
                      <a:pPr marL="0" marR="0" lvl="0" indent="0" algn="l" defTabSz="914400" rtl="0" eaLnBrk="1" fontAlgn="auto" hangingPunct="1">
                        <a:lnSpc>
                          <a:spcPct val="100000"/>
                        </a:lnSpc>
                        <a:spcBef>
                          <a:spcPts val="0"/>
                        </a:spcBef>
                        <a:spcAft>
                          <a:spcPts val="0"/>
                        </a:spcAft>
                        <a:buFontTx/>
                        <a:buNone/>
                      </a:pPr>
                      <a:r>
                        <a:rPr lang="en-GB" sz="1200" b="0" i="0" u="none" strike="noStrike" kern="1200" cap="none" spc="0" normalizeH="0" baseline="0">
                          <a:solidFill>
                            <a:schemeClr val="tx1"/>
                          </a:solidFill>
                          <a:latin typeface="+mn-lt"/>
                          <a:ea typeface="+mn-ea"/>
                          <a:cs typeface="+mn-cs"/>
                          <a:sym typeface=""/>
                        </a:rPr>
                        <a:t>Letters in squares</a:t>
                      </a: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cap="none" spc="180" normalizeH="0" baseline="0">
                          <a:solidFill>
                            <a:schemeClr val="tx1"/>
                          </a:solidFill>
                          <a:latin typeface="Segoe UI Symbol" panose="020B0502040204020203" pitchFamily="34" charset="0"/>
                          <a:ea typeface="Segoe UI Symbol" panose="020B0502040204020203" pitchFamily="34" charset="0"/>
                          <a:cs typeface="+mn-cs"/>
                          <a:sym typeface=""/>
                        </a:rPr>
                        <a:t>🄰🄱🄲🄳🄴🄵🄶🄷🄸🄹🄺🄻🄼🄽🄾🄿🅀🅁🅂🅃🅄🅅🅆🅇🅈🅉</a:t>
                      </a: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66500084"/>
                  </a:ext>
                </a:extLst>
              </a:tr>
              <a:tr h="0">
                <a:tc>
                  <a:txBody>
                    <a:bodyPr/>
                    <a:lstStyle/>
                    <a:p>
                      <a:pPr marL="0" marR="0" lvl="0" indent="0" algn="l" defTabSz="914400" rtl="0" eaLnBrk="1" fontAlgn="auto" hangingPunct="1">
                        <a:lnSpc>
                          <a:spcPct val="100000"/>
                        </a:lnSpc>
                        <a:spcBef>
                          <a:spcPts val="0"/>
                        </a:spcBef>
                        <a:spcAft>
                          <a:spcPts val="0"/>
                        </a:spcAft>
                        <a:buFontTx/>
                        <a:buNone/>
                      </a:pPr>
                      <a:r>
                        <a:rPr lang="en-GB" sz="1200" b="0" i="0" u="none" strike="noStrike" kern="1200" cap="none" spc="0" normalizeH="0" baseline="0">
                          <a:solidFill>
                            <a:schemeClr val="tx1"/>
                          </a:solidFill>
                          <a:latin typeface="+mn-lt"/>
                          <a:ea typeface="+mn-ea"/>
                          <a:cs typeface="+mn-cs"/>
                          <a:sym typeface=""/>
                        </a:rPr>
                        <a:t>Numbers in circles</a:t>
                      </a: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rPr>
                        <a:t>➊❷❸❹❺❻❼❽❾❿</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rPr>
                        <a:t>➀➁➂➃➄➅➆➇➈➉</a:t>
                      </a: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912003"/>
                  </a:ext>
                </a:extLst>
              </a:tr>
              <a:tr h="0">
                <a:tc rowSpan="4">
                  <a:txBody>
                    <a:bodyPr/>
                    <a:lstStyle/>
                    <a:p>
                      <a:pPr marL="0" marR="0" lvl="0" indent="0" algn="l" defTabSz="914400" rtl="0" eaLnBrk="1" fontAlgn="auto" hangingPunct="1">
                        <a:lnSpc>
                          <a:spcPct val="100000"/>
                        </a:lnSpc>
                        <a:spcBef>
                          <a:spcPts val="0"/>
                        </a:spcBef>
                        <a:spcAft>
                          <a:spcPts val="0"/>
                        </a:spcAft>
                        <a:buFontTx/>
                        <a:buNone/>
                      </a:pPr>
                      <a:r>
                        <a:rPr lang="en-GB" sz="1200" b="0" i="0" u="none" strike="noStrike" kern="1200" cap="none" spc="0" normalizeH="0" baseline="0">
                          <a:solidFill>
                            <a:schemeClr val="tx1"/>
                          </a:solidFill>
                          <a:latin typeface="+mn-lt"/>
                          <a:ea typeface="+mn-ea"/>
                          <a:cs typeface="+mn-cs"/>
                          <a:sym typeface=""/>
                        </a:rPr>
                        <a:t>Arrows</a:t>
                      </a: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UI Symbol" panose="020B0502040204020203" pitchFamily="34" charset="0"/>
                          <a:ea typeface="Segoe UI Symbol" panose="020B0502040204020203" pitchFamily="34" charset="0"/>
                        </a:rPr>
                        <a:t>🡡 🡣 🡠 🡢</a:t>
                      </a:r>
                      <a:endPar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endParaRP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91090399"/>
                  </a:ext>
                </a:extLst>
              </a:tr>
              <a:tr h="0">
                <a:tc vMerge="1">
                  <a:txBody>
                    <a:bodyPr/>
                    <a:lstStyle/>
                    <a:p>
                      <a:pPr marL="0" marR="0" lvl="0" indent="0" algn="l" defTabSz="914400" rtl="0" eaLnBrk="1" fontAlgn="auto" hangingPunct="1">
                        <a:lnSpc>
                          <a:spcPct val="100000"/>
                        </a:lnSpc>
                        <a:spcBef>
                          <a:spcPts val="0"/>
                        </a:spcBef>
                        <a:spcAft>
                          <a:spcPts val="0"/>
                        </a:spcAft>
                        <a:buFontTx/>
                        <a:buNone/>
                      </a:pPr>
                      <a:endParaRPr lang="en-GB" sz="1100" b="0" i="0" u="none" strike="noStrike" kern="1200" cap="none" spc="0" normalizeH="0" baseline="0">
                        <a:solidFill>
                          <a:schemeClr val="tx1"/>
                        </a:solidFill>
                        <a:latin typeface="+mn-lt"/>
                        <a:ea typeface="+mn-ea"/>
                        <a:cs typeface="+mn-cs"/>
                        <a:sym typeface=""/>
                      </a:endParaRP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UI Symbol" panose="020B0502040204020203" pitchFamily="34" charset="0"/>
                          <a:ea typeface="Segoe UI Symbol" panose="020B0502040204020203" pitchFamily="34" charset="0"/>
                        </a:rPr>
                        <a:t>🡩 🡫 🡨 🡪</a:t>
                      </a:r>
                      <a:endPar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endParaRP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0198186"/>
                  </a:ext>
                </a:extLst>
              </a:tr>
              <a:tr h="0">
                <a:tc vMerge="1">
                  <a:txBody>
                    <a:bodyPr/>
                    <a:lstStyle/>
                    <a:p>
                      <a:pPr marL="0" marR="0" lvl="0" indent="0" algn="l" defTabSz="914400" rtl="0" eaLnBrk="1" fontAlgn="auto" hangingPunct="1">
                        <a:lnSpc>
                          <a:spcPct val="100000"/>
                        </a:lnSpc>
                        <a:spcBef>
                          <a:spcPts val="0"/>
                        </a:spcBef>
                        <a:spcAft>
                          <a:spcPts val="0"/>
                        </a:spcAft>
                        <a:buFontTx/>
                        <a:buNone/>
                      </a:pPr>
                      <a:endParaRPr lang="en-GB" sz="1100" b="0" i="0" u="none" strike="noStrike" kern="1200" cap="none" spc="0" normalizeH="0" baseline="0">
                        <a:solidFill>
                          <a:schemeClr val="tx1"/>
                        </a:solidFill>
                        <a:latin typeface="+mn-lt"/>
                        <a:ea typeface="+mn-ea"/>
                        <a:cs typeface="+mn-cs"/>
                        <a:sym typeface=""/>
                      </a:endParaRP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UI Symbol" panose="020B0502040204020203" pitchFamily="34" charset="0"/>
                          <a:ea typeface="Segoe UI Symbol" panose="020B0502040204020203" pitchFamily="34" charset="0"/>
                        </a:rPr>
                        <a:t>🡱 🡳 🡰 🡲</a:t>
                      </a:r>
                      <a:endPar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endParaRP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37752792"/>
                  </a:ext>
                </a:extLst>
              </a:tr>
              <a:tr h="0">
                <a:tc vMerge="1">
                  <a:txBody>
                    <a:bodyPr/>
                    <a:lstStyle/>
                    <a:p>
                      <a:pPr marL="0" marR="0" lvl="0" indent="0" algn="l" defTabSz="914400" rtl="0" eaLnBrk="1" fontAlgn="auto" hangingPunct="1">
                        <a:lnSpc>
                          <a:spcPct val="100000"/>
                        </a:lnSpc>
                        <a:spcBef>
                          <a:spcPts val="0"/>
                        </a:spcBef>
                        <a:spcAft>
                          <a:spcPts val="0"/>
                        </a:spcAft>
                        <a:buFontTx/>
                        <a:buNone/>
                      </a:pPr>
                      <a:endParaRPr lang="en-GB" sz="1100" b="0" i="0" u="none" strike="noStrike" kern="1200" cap="none" spc="0" normalizeH="0" baseline="0">
                        <a:solidFill>
                          <a:schemeClr val="tx1"/>
                        </a:solidFill>
                        <a:latin typeface="+mn-lt"/>
                        <a:ea typeface="+mn-ea"/>
                        <a:cs typeface="+mn-cs"/>
                        <a:sym typeface=""/>
                      </a:endParaRP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UI Symbol" panose="020B0502040204020203" pitchFamily="34" charset="0"/>
                          <a:ea typeface="Segoe UI Symbol" panose="020B0502040204020203" pitchFamily="34" charset="0"/>
                        </a:rPr>
                        <a:t>🢁 🢃 🢀 🢂</a:t>
                      </a:r>
                      <a:endPar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endParaRP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28197080"/>
                  </a:ext>
                </a:extLst>
              </a:tr>
              <a:tr h="0">
                <a:tc>
                  <a:txBody>
                    <a:bodyPr/>
                    <a:lstStyle/>
                    <a:p>
                      <a:pPr marL="0" marR="0" lvl="0" indent="0" algn="l" defTabSz="914400" rtl="0" eaLnBrk="1" fontAlgn="auto" hangingPunct="1">
                        <a:lnSpc>
                          <a:spcPct val="100000"/>
                        </a:lnSpc>
                        <a:spcBef>
                          <a:spcPts val="0"/>
                        </a:spcBef>
                        <a:spcAft>
                          <a:spcPts val="0"/>
                        </a:spcAft>
                        <a:buFontTx/>
                        <a:buNone/>
                      </a:pPr>
                      <a:r>
                        <a:rPr lang="en-GB" sz="1200" b="0" i="0" u="none" strike="noStrike" kern="1200" cap="none" spc="0" normalizeH="0" baseline="0">
                          <a:solidFill>
                            <a:schemeClr val="tx1"/>
                          </a:solidFill>
                          <a:latin typeface="+mn-lt"/>
                          <a:ea typeface="+mn-ea"/>
                          <a:cs typeface="+mn-cs"/>
                          <a:sym typeface=""/>
                        </a:rPr>
                        <a:t>Miscellaneous – also available in Segoe Fluent</a:t>
                      </a:r>
                    </a:p>
                  </a:txBody>
                  <a:tcPr marL="0" marR="4572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Segoe UI Symbol" panose="020B0502040204020203" pitchFamily="34" charset="0"/>
                          <a:ea typeface="Segoe UI Symbol" panose="020B0502040204020203" pitchFamily="34" charset="0"/>
                        </a:rPr>
                        <a:t>       </a:t>
                      </a:r>
                      <a:endParaRPr lang="en-GB" sz="1200" b="0" i="0" u="none" strike="noStrike" kern="1200" cap="none" spc="0" normalizeH="0" baseline="0">
                        <a:solidFill>
                          <a:schemeClr val="tx1"/>
                        </a:solidFill>
                        <a:latin typeface="Segoe UI Symbol" panose="020B0502040204020203" pitchFamily="34" charset="0"/>
                        <a:ea typeface="Segoe UI Symbol" panose="020B0502040204020203" pitchFamily="34" charset="0"/>
                        <a:cs typeface="+mn-cs"/>
                        <a:sym typeface=""/>
                      </a:endParaRPr>
                    </a:p>
                  </a:txBody>
                  <a:tcPr marL="45720" marR="0">
                    <a:lnL w="12700" cmpd="sng">
                      <a:noFill/>
                    </a:lnL>
                    <a:lnR w="12700" cmpd="sng">
                      <a:noFill/>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097131"/>
                  </a:ext>
                </a:extLst>
              </a:tr>
            </a:tbl>
          </a:graphicData>
        </a:graphic>
      </p:graphicFrame>
    </p:spTree>
    <p:extLst>
      <p:ext uri="{BB962C8B-B14F-4D97-AF65-F5344CB8AC3E}">
        <p14:creationId xmlns:p14="http://schemas.microsoft.com/office/powerpoint/2010/main" val="130294490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theme/theme1.xml><?xml version="1.0" encoding="utf-8"?>
<a:theme xmlns:a="http://schemas.openxmlformats.org/drawingml/2006/main" name="SHARPN">
  <a:themeElements>
    <a:clrScheme name="SHARPN">
      <a:dk1>
        <a:srgbClr val="000000"/>
      </a:dk1>
      <a:lt1>
        <a:srgbClr val="FFFFFF"/>
      </a:lt1>
      <a:dk2>
        <a:srgbClr val="555555"/>
      </a:dk2>
      <a:lt2>
        <a:srgbClr val="DDDDDD"/>
      </a:lt2>
      <a:accent1>
        <a:srgbClr val="0E5F78"/>
      </a:accent1>
      <a:accent2>
        <a:srgbClr val="F0B400"/>
      </a:accent2>
      <a:accent3>
        <a:srgbClr val="499BB5"/>
      </a:accent3>
      <a:accent4>
        <a:srgbClr val="68CCE4"/>
      </a:accent4>
      <a:accent5>
        <a:srgbClr val="FBD600"/>
      </a:accent5>
      <a:accent6>
        <a:srgbClr val="B3290B"/>
      </a:accent6>
      <a:hlink>
        <a:srgbClr val="0E5F78"/>
      </a:hlink>
      <a:folHlink>
        <a:srgbClr val="0E5F78"/>
      </a:folHlink>
    </a:clrScheme>
    <a:fontScheme name="Segoe UI">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sz="1600" dirty="0" smtClean="0">
            <a:solidFill>
              <a:schemeClr val="tx2"/>
            </a:solidFill>
          </a:defRPr>
        </a:defPPr>
      </a:lstStyle>
    </a:txDef>
  </a:objectDefaults>
  <a:extraClrSchemeLst/>
  <a:extLst>
    <a:ext uri="{05A4C25C-085E-4340-85A3-A5531E510DB2}">
      <thm15:themeFamily xmlns:thm15="http://schemas.microsoft.com/office/thememl/2012/main" name="SHARPN Template v0.3.potx" id="{03FD5E35-C5A1-4E5E-B685-9586EB8DEEBA}" vid="{486F5681-2CE6-43FB-AE09-CF56CC5D0C23}"/>
    </a:ext>
  </a:extLst>
</a:theme>
</file>

<file path=ppt/theme/theme2.xml><?xml version="1.0" encoding="utf-8"?>
<a:theme xmlns:a="http://schemas.openxmlformats.org/drawingml/2006/main" name="Office Theme">
  <a:themeElements>
    <a:clrScheme name="SHARPN">
      <a:dk1>
        <a:srgbClr val="000000"/>
      </a:dk1>
      <a:lt1>
        <a:srgbClr val="FFFFFF"/>
      </a:lt1>
      <a:dk2>
        <a:srgbClr val="555555"/>
      </a:dk2>
      <a:lt2>
        <a:srgbClr val="BBBBBB"/>
      </a:lt2>
      <a:accent1>
        <a:srgbClr val="028080"/>
      </a:accent1>
      <a:accent2>
        <a:srgbClr val="F2B600"/>
      </a:accent2>
      <a:accent3>
        <a:srgbClr val="555555"/>
      </a:accent3>
      <a:accent4>
        <a:srgbClr val="BBBBBB"/>
      </a:accent4>
      <a:accent5>
        <a:srgbClr val="DDDDDD"/>
      </a:accent5>
      <a:accent6>
        <a:srgbClr val="CC2314"/>
      </a:accent6>
      <a:hlink>
        <a:srgbClr val="028080"/>
      </a:hlink>
      <a:folHlink>
        <a:srgbClr val="028080"/>
      </a:folHlink>
    </a:clrScheme>
    <a:fontScheme name="SHARPN">
      <a:majorFont>
        <a:latin typeface="Segoe UI Semibold"/>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3">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2A572C9-3D7D-494D-BF6B-0F1E5EB0F846}">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7F239263CC20D48B01380522EEF31B2" ma:contentTypeVersion="13" ma:contentTypeDescription="Create a new document." ma:contentTypeScope="" ma:versionID="9628d90da3d4921557ab5e4da5ea91c9">
  <xsd:schema xmlns:xsd="http://www.w3.org/2001/XMLSchema" xmlns:xs="http://www.w3.org/2001/XMLSchema" xmlns:p="http://schemas.microsoft.com/office/2006/metadata/properties" xmlns:ns3="483d1638-7f82-47ad-ab4a-3ba3813984e1" xmlns:ns4="bfbaff98-0362-4770-827a-b4f0c954be4f" targetNamespace="http://schemas.microsoft.com/office/2006/metadata/properties" ma:root="true" ma:fieldsID="0dcc528c450ee236fe8256a53d0a639c" ns3:_="" ns4:_="">
    <xsd:import namespace="483d1638-7f82-47ad-ab4a-3ba3813984e1"/>
    <xsd:import namespace="bfbaff98-0362-4770-827a-b4f0c954be4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3d1638-7f82-47ad-ab4a-3ba3813984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fbaff98-0362-4770-827a-b4f0c954be4f"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BA7EFA-042E-4369-BB82-FB802A9543C2}">
  <ds:schemaRefs>
    <ds:schemaRef ds:uri="http://schemas.microsoft.com/sharepoint/v3/contenttype/forms"/>
  </ds:schemaRefs>
</ds:datastoreItem>
</file>

<file path=customXml/itemProps2.xml><?xml version="1.0" encoding="utf-8"?>
<ds:datastoreItem xmlns:ds="http://schemas.openxmlformats.org/officeDocument/2006/customXml" ds:itemID="{F1898EB7-2B7F-439E-8CE3-7B1F84F4D57C}">
  <ds:schemaRefs>
    <ds:schemaRef ds:uri="http://schemas.microsoft.com/office/2006/metadata/properties"/>
    <ds:schemaRef ds:uri="http://schemas.microsoft.com/office/infopath/2007/PartnerControls"/>
    <ds:schemaRef ds:uri="http://www.w3.org/2000/xmlns/"/>
  </ds:schemaRefs>
</ds:datastoreItem>
</file>

<file path=customXml/itemProps3.xml><?xml version="1.0" encoding="utf-8"?>
<ds:datastoreItem xmlns:ds="http://schemas.openxmlformats.org/officeDocument/2006/customXml" ds:itemID="{EA014B2B-FC9C-4D11-A254-9563A4BD0784}">
  <ds:schemaRefs>
    <ds:schemaRef ds:uri="483d1638-7f82-47ad-ab4a-3ba3813984e1"/>
    <ds:schemaRef ds:uri="bfbaff98-0362-4770-827a-b4f0c954be4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SHARPN Template v0.3</Template>
  <TotalTime>6</TotalTime>
  <Words>730</Words>
  <Application>Microsoft Office PowerPoint</Application>
  <PresentationFormat>Widescreen</PresentationFormat>
  <Paragraphs>109</Paragraphs>
  <Slides>2</Slides>
  <Notes>1</Notes>
  <HiddenSlides>0</HiddenSlides>
  <MMClips>0</MMClips>
  <ScaleCrop>false</ScaleCrop>
  <HeadingPairs>
    <vt:vector size="8" baseType="variant">
      <vt:variant>
        <vt:lpstr>Fonts Used</vt:lpstr>
      </vt:variant>
      <vt:variant>
        <vt:i4>9</vt:i4>
      </vt:variant>
      <vt:variant>
        <vt:lpstr>Theme</vt:lpstr>
      </vt:variant>
      <vt:variant>
        <vt:i4>1</vt:i4>
      </vt:variant>
      <vt:variant>
        <vt:lpstr>Slide Titles</vt:lpstr>
      </vt:variant>
      <vt:variant>
        <vt:i4>2</vt:i4>
      </vt:variant>
      <vt:variant>
        <vt:lpstr>Custom Shows</vt:lpstr>
      </vt:variant>
      <vt:variant>
        <vt:i4>1</vt:i4>
      </vt:variant>
    </vt:vector>
  </HeadingPairs>
  <TitlesOfParts>
    <vt:vector size="13" baseType="lpstr">
      <vt:lpstr>Segoe UI</vt:lpstr>
      <vt:lpstr>Segoe UI Light</vt:lpstr>
      <vt:lpstr>Baskerville Old Face</vt:lpstr>
      <vt:lpstr>Wingdings</vt:lpstr>
      <vt:lpstr>Segoe Print</vt:lpstr>
      <vt:lpstr>Arial</vt:lpstr>
      <vt:lpstr>Wingdings 2</vt:lpstr>
      <vt:lpstr>Segoe Fluent Icons</vt:lpstr>
      <vt:lpstr>Segoe UI Symbol</vt:lpstr>
      <vt:lpstr>SHARPN</vt:lpstr>
      <vt:lpstr>Segoe Fluent Icons</vt:lpstr>
      <vt:lpstr>Segoe UI Symbol</vt:lpstr>
      <vt:lpstr>Handout slides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Segoe font icons: copy and paste from here</dc:title>
  <dc:creator>Steve Rowland</dc:creator>
  <cp:lastModifiedBy>Steve Rowland</cp:lastModifiedBy>
  <cp:revision>1</cp:revision>
  <cp:lastPrinted>2020-08-04T13:03:20Z</cp:lastPrinted>
  <dcterms:created xsi:type="dcterms:W3CDTF">2021-03-30T12:51:59Z</dcterms:created>
  <dcterms:modified xsi:type="dcterms:W3CDTF">2026-02-05T19:26:11Z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0x010100B7F239263CC20D48B01380522EEF31B2</vt:lpwstr>
  </property>
</Properties>
</file>